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  <p:sldMasterId id="2147483675" r:id="rId2"/>
  </p:sldMasterIdLst>
  <p:sldIdLst>
    <p:sldId id="256" r:id="rId3"/>
    <p:sldId id="259" r:id="rId4"/>
    <p:sldId id="257" r:id="rId5"/>
    <p:sldId id="261" r:id="rId6"/>
    <p:sldId id="271" r:id="rId7"/>
    <p:sldId id="262" r:id="rId8"/>
    <p:sldId id="265" r:id="rId9"/>
    <p:sldId id="274" r:id="rId10"/>
    <p:sldId id="263" r:id="rId11"/>
    <p:sldId id="266" r:id="rId12"/>
    <p:sldId id="270" r:id="rId13"/>
    <p:sldId id="268" r:id="rId14"/>
    <p:sldId id="260" r:id="rId15"/>
    <p:sldId id="269" r:id="rId16"/>
    <p:sldId id="258" r:id="rId17"/>
    <p:sldId id="273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934"/>
  </p:normalViewPr>
  <p:slideViewPr>
    <p:cSldViewPr snapToGrid="0" snapToObjects="1">
      <p:cViewPr varScale="1">
        <p:scale>
          <a:sx n="90" d="100"/>
          <a:sy n="90" d="100"/>
        </p:scale>
        <p:origin x="232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svg"/><Relationship Id="rId1" Type="http://schemas.openxmlformats.org/officeDocument/2006/relationships/image" Target="../media/image6.png"/><Relationship Id="rId6" Type="http://schemas.openxmlformats.org/officeDocument/2006/relationships/image" Target="../media/image20.svg"/><Relationship Id="rId5" Type="http://schemas.openxmlformats.org/officeDocument/2006/relationships/image" Target="../media/image8.png"/><Relationship Id="rId4" Type="http://schemas.openxmlformats.org/officeDocument/2006/relationships/image" Target="../media/image1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svg"/><Relationship Id="rId1" Type="http://schemas.openxmlformats.org/officeDocument/2006/relationships/image" Target="../media/image6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svg"/><Relationship Id="rId1" Type="http://schemas.openxmlformats.org/officeDocument/2006/relationships/image" Target="../media/image6.png"/><Relationship Id="rId6" Type="http://schemas.openxmlformats.org/officeDocument/2006/relationships/image" Target="../media/image20.svg"/><Relationship Id="rId5" Type="http://schemas.openxmlformats.org/officeDocument/2006/relationships/image" Target="../media/image8.png"/><Relationship Id="rId4" Type="http://schemas.openxmlformats.org/officeDocument/2006/relationships/image" Target="../media/image1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svg"/><Relationship Id="rId1" Type="http://schemas.openxmlformats.org/officeDocument/2006/relationships/image" Target="../media/image6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7D93ED-3C2E-4A4F-AE3C-61AE05BF2AA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2" csCatId="colorful" phldr="1"/>
      <dgm:spPr/>
      <dgm:t>
        <a:bodyPr/>
        <a:lstStyle/>
        <a:p>
          <a:endParaRPr lang="en-US"/>
        </a:p>
      </dgm:t>
    </dgm:pt>
    <dgm:pt modelId="{793AA6EC-22FD-4491-921B-E72DBA9BE3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This method is based on finding latent feature (Hidden feature).</a:t>
          </a:r>
        </a:p>
      </dgm:t>
    </dgm:pt>
    <dgm:pt modelId="{C2097E16-11BE-4267-BB06-014B0314EA68}" type="parTrans" cxnId="{520D848C-C1A7-49EC-8C1F-D800327CE193}">
      <dgm:prSet/>
      <dgm:spPr/>
      <dgm:t>
        <a:bodyPr/>
        <a:lstStyle/>
        <a:p>
          <a:endParaRPr lang="en-US"/>
        </a:p>
      </dgm:t>
    </dgm:pt>
    <dgm:pt modelId="{D5A7E25B-D5B1-4AF6-91DE-454C7AAB6F7E}" type="sibTrans" cxnId="{520D848C-C1A7-49EC-8C1F-D800327CE19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16EA06E-E8B2-4A81-82E9-F515409E33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Extract features of users and restaurant from reviews loaded from dataset using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TfidfVectorizer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gm:t>
    </dgm:pt>
    <dgm:pt modelId="{969E86B7-8B57-4E5E-86D3-DE661E75BF4F}" type="parTrans" cxnId="{A248DD81-2595-473B-B8B0-4B2C42AA193A}">
      <dgm:prSet/>
      <dgm:spPr/>
      <dgm:t>
        <a:bodyPr/>
        <a:lstStyle/>
        <a:p>
          <a:endParaRPr lang="en-US"/>
        </a:p>
      </dgm:t>
    </dgm:pt>
    <dgm:pt modelId="{5CB68B42-1B5A-4ED5-BC48-06974DD9DC2E}" type="sibTrans" cxnId="{A248DD81-2595-473B-B8B0-4B2C42AA193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0A5BB6B-E2B6-4527-AE60-E060EB40F08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Minimize the error by using Gradient Decent formula(Optimization).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83A83F5-B73A-4C85-B2AA-CA35AB690D34}" type="parTrans" cxnId="{D9AD81B3-0C34-4659-9D49-34681A9D1160}">
      <dgm:prSet/>
      <dgm:spPr/>
      <dgm:t>
        <a:bodyPr/>
        <a:lstStyle/>
        <a:p>
          <a:endParaRPr lang="en-US"/>
        </a:p>
      </dgm:t>
    </dgm:pt>
    <dgm:pt modelId="{018E6A56-E855-4AF4-916C-F00E083202A7}" type="sibTrans" cxnId="{D9AD81B3-0C34-4659-9D49-34681A9D116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D5D4217-8E68-47D8-92A7-CF76465BE3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Make recommendation to user based on user search criteria </a:t>
          </a:r>
        </a:p>
      </dgm:t>
    </dgm:pt>
    <dgm:pt modelId="{DE8F914D-4FF0-4756-B709-4F998DCA0CC1}" type="parTrans" cxnId="{6963A813-E958-4936-8BEF-367990CD21EB}">
      <dgm:prSet/>
      <dgm:spPr/>
      <dgm:t>
        <a:bodyPr/>
        <a:lstStyle/>
        <a:p>
          <a:endParaRPr lang="en-US"/>
        </a:p>
      </dgm:t>
    </dgm:pt>
    <dgm:pt modelId="{6D7ECF4C-0695-4055-876D-74C592A4BDC7}" type="sibTrans" cxnId="{6963A813-E958-4936-8BEF-367990CD21EB}">
      <dgm:prSet/>
      <dgm:spPr/>
      <dgm:t>
        <a:bodyPr/>
        <a:lstStyle/>
        <a:p>
          <a:endParaRPr lang="en-US"/>
        </a:p>
      </dgm:t>
    </dgm:pt>
    <dgm:pt modelId="{21C91F5E-6B8A-43DB-9E4E-0BF92F46CA82}" type="pres">
      <dgm:prSet presAssocID="{4A7D93ED-3C2E-4A4F-AE3C-61AE05BF2AA2}" presName="root" presStyleCnt="0">
        <dgm:presLayoutVars>
          <dgm:dir/>
          <dgm:resizeHandles val="exact"/>
        </dgm:presLayoutVars>
      </dgm:prSet>
      <dgm:spPr/>
    </dgm:pt>
    <dgm:pt modelId="{C7205159-79B6-4C0E-9F0E-58BE50DCF5F5}" type="pres">
      <dgm:prSet presAssocID="{793AA6EC-22FD-4491-921B-E72DBA9BE39B}" presName="compNode" presStyleCnt="0"/>
      <dgm:spPr/>
    </dgm:pt>
    <dgm:pt modelId="{A31A6A33-BEC6-4F89-8275-5BACA8A075EF}" type="pres">
      <dgm:prSet presAssocID="{793AA6EC-22FD-4491-921B-E72DBA9BE39B}" presName="bgRect" presStyleLbl="bgShp" presStyleIdx="0" presStyleCnt="4"/>
      <dgm:spPr/>
    </dgm:pt>
    <dgm:pt modelId="{FABD05B9-DF80-447A-99BD-B4528D5D2039}" type="pres">
      <dgm:prSet presAssocID="{793AA6EC-22FD-4491-921B-E72DBA9BE39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nieBottle"/>
        </a:ext>
      </dgm:extLst>
    </dgm:pt>
    <dgm:pt modelId="{20D385E2-AA63-4941-A144-CA124861DDDC}" type="pres">
      <dgm:prSet presAssocID="{793AA6EC-22FD-4491-921B-E72DBA9BE39B}" presName="spaceRect" presStyleCnt="0"/>
      <dgm:spPr/>
    </dgm:pt>
    <dgm:pt modelId="{807987B3-B933-46D3-AD48-F55C93B7A1EB}" type="pres">
      <dgm:prSet presAssocID="{793AA6EC-22FD-4491-921B-E72DBA9BE39B}" presName="parTx" presStyleLbl="revTx" presStyleIdx="0" presStyleCnt="4">
        <dgm:presLayoutVars>
          <dgm:chMax val="0"/>
          <dgm:chPref val="0"/>
        </dgm:presLayoutVars>
      </dgm:prSet>
      <dgm:spPr/>
    </dgm:pt>
    <dgm:pt modelId="{0E79A4B8-A1EB-4CD0-9A38-1FD6940ABAA1}" type="pres">
      <dgm:prSet presAssocID="{D5A7E25B-D5B1-4AF6-91DE-454C7AAB6F7E}" presName="sibTrans" presStyleCnt="0"/>
      <dgm:spPr/>
    </dgm:pt>
    <dgm:pt modelId="{F0E0DB87-30D7-4F4A-8962-5380E3BFFC23}" type="pres">
      <dgm:prSet presAssocID="{916EA06E-E8B2-4A81-82E9-F515409E331B}" presName="compNode" presStyleCnt="0"/>
      <dgm:spPr/>
    </dgm:pt>
    <dgm:pt modelId="{F0C54223-8CB4-4038-A5F7-8B3BFCBB5926}" type="pres">
      <dgm:prSet presAssocID="{916EA06E-E8B2-4A81-82E9-F515409E331B}" presName="bgRect" presStyleLbl="bgShp" presStyleIdx="1" presStyleCnt="4"/>
      <dgm:spPr/>
    </dgm:pt>
    <dgm:pt modelId="{651E1858-4346-463F-9B3A-D1653902021D}" type="pres">
      <dgm:prSet presAssocID="{916EA06E-E8B2-4A81-82E9-F515409E331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2C16C77-9AF9-4A39-B7D9-08EAC6901A5E}" type="pres">
      <dgm:prSet presAssocID="{916EA06E-E8B2-4A81-82E9-F515409E331B}" presName="spaceRect" presStyleCnt="0"/>
      <dgm:spPr/>
    </dgm:pt>
    <dgm:pt modelId="{A0215F71-023B-4C89-9BC4-94CF519D07E2}" type="pres">
      <dgm:prSet presAssocID="{916EA06E-E8B2-4A81-82E9-F515409E331B}" presName="parTx" presStyleLbl="revTx" presStyleIdx="1" presStyleCnt="4">
        <dgm:presLayoutVars>
          <dgm:chMax val="0"/>
          <dgm:chPref val="0"/>
        </dgm:presLayoutVars>
      </dgm:prSet>
      <dgm:spPr/>
    </dgm:pt>
    <dgm:pt modelId="{94AE1AFC-1B07-477F-A749-3D498F30EB01}" type="pres">
      <dgm:prSet presAssocID="{5CB68B42-1B5A-4ED5-BC48-06974DD9DC2E}" presName="sibTrans" presStyleCnt="0"/>
      <dgm:spPr/>
    </dgm:pt>
    <dgm:pt modelId="{44653691-643A-4328-91D3-9B2EE7C69CD2}" type="pres">
      <dgm:prSet presAssocID="{70A5BB6B-E2B6-4527-AE60-E060EB40F08A}" presName="compNode" presStyleCnt="0"/>
      <dgm:spPr/>
    </dgm:pt>
    <dgm:pt modelId="{4518A7DD-24D6-4F6D-9633-0B5C415BD8F9}" type="pres">
      <dgm:prSet presAssocID="{70A5BB6B-E2B6-4527-AE60-E060EB40F08A}" presName="bgRect" presStyleLbl="bgShp" presStyleIdx="2" presStyleCnt="4"/>
      <dgm:spPr/>
    </dgm:pt>
    <dgm:pt modelId="{35AEC57E-BA97-4216-B554-206D3CF44ACE}" type="pres">
      <dgm:prSet presAssocID="{70A5BB6B-E2B6-4527-AE60-E060EB40F08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co"/>
        </a:ext>
      </dgm:extLst>
    </dgm:pt>
    <dgm:pt modelId="{21AD4DED-7974-492C-8C7D-5185EC42DC24}" type="pres">
      <dgm:prSet presAssocID="{70A5BB6B-E2B6-4527-AE60-E060EB40F08A}" presName="spaceRect" presStyleCnt="0"/>
      <dgm:spPr/>
    </dgm:pt>
    <dgm:pt modelId="{B49AE6F4-1316-4B14-8F48-D72E7D7761A9}" type="pres">
      <dgm:prSet presAssocID="{70A5BB6B-E2B6-4527-AE60-E060EB40F08A}" presName="parTx" presStyleLbl="revTx" presStyleIdx="2" presStyleCnt="4">
        <dgm:presLayoutVars>
          <dgm:chMax val="0"/>
          <dgm:chPref val="0"/>
        </dgm:presLayoutVars>
      </dgm:prSet>
      <dgm:spPr/>
    </dgm:pt>
    <dgm:pt modelId="{9785EEDC-143E-49C8-AF79-D3F538F74E55}" type="pres">
      <dgm:prSet presAssocID="{018E6A56-E855-4AF4-916C-F00E083202A7}" presName="sibTrans" presStyleCnt="0"/>
      <dgm:spPr/>
    </dgm:pt>
    <dgm:pt modelId="{C67866FA-387A-435C-BC4B-E7479CE8BC10}" type="pres">
      <dgm:prSet presAssocID="{CD5D4217-8E68-47D8-92A7-CF76465BE320}" presName="compNode" presStyleCnt="0"/>
      <dgm:spPr/>
    </dgm:pt>
    <dgm:pt modelId="{3C975E62-EE27-43BB-AA44-89C29684FEF9}" type="pres">
      <dgm:prSet presAssocID="{CD5D4217-8E68-47D8-92A7-CF76465BE320}" presName="bgRect" presStyleLbl="bgShp" presStyleIdx="3" presStyleCnt="4"/>
      <dgm:spPr/>
    </dgm:pt>
    <dgm:pt modelId="{D2786BBE-B120-4AD9-A447-9E0144B4EAB5}" type="pres">
      <dgm:prSet presAssocID="{CD5D4217-8E68-47D8-92A7-CF76465BE32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hole Pizza"/>
        </a:ext>
      </dgm:extLst>
    </dgm:pt>
    <dgm:pt modelId="{38DEC710-A0D2-4427-B497-8BAA898EDBCE}" type="pres">
      <dgm:prSet presAssocID="{CD5D4217-8E68-47D8-92A7-CF76465BE320}" presName="spaceRect" presStyleCnt="0"/>
      <dgm:spPr/>
    </dgm:pt>
    <dgm:pt modelId="{A975610F-E1F7-46B3-9D40-CC14F6CD864F}" type="pres">
      <dgm:prSet presAssocID="{CD5D4217-8E68-47D8-92A7-CF76465BE32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963A813-E958-4936-8BEF-367990CD21EB}" srcId="{4A7D93ED-3C2E-4A4F-AE3C-61AE05BF2AA2}" destId="{CD5D4217-8E68-47D8-92A7-CF76465BE320}" srcOrd="3" destOrd="0" parTransId="{DE8F914D-4FF0-4756-B709-4F998DCA0CC1}" sibTransId="{6D7ECF4C-0695-4055-876D-74C592A4BDC7}"/>
    <dgm:cxn modelId="{8790A779-EE28-D64E-A316-FBDB2446CF67}" type="presOf" srcId="{70A5BB6B-E2B6-4527-AE60-E060EB40F08A}" destId="{B49AE6F4-1316-4B14-8F48-D72E7D7761A9}" srcOrd="0" destOrd="0" presId="urn:microsoft.com/office/officeart/2018/2/layout/IconVerticalSolidList"/>
    <dgm:cxn modelId="{A248DD81-2595-473B-B8B0-4B2C42AA193A}" srcId="{4A7D93ED-3C2E-4A4F-AE3C-61AE05BF2AA2}" destId="{916EA06E-E8B2-4A81-82E9-F515409E331B}" srcOrd="1" destOrd="0" parTransId="{969E86B7-8B57-4E5E-86D3-DE661E75BF4F}" sibTransId="{5CB68B42-1B5A-4ED5-BC48-06974DD9DC2E}"/>
    <dgm:cxn modelId="{520D848C-C1A7-49EC-8C1F-D800327CE193}" srcId="{4A7D93ED-3C2E-4A4F-AE3C-61AE05BF2AA2}" destId="{793AA6EC-22FD-4491-921B-E72DBA9BE39B}" srcOrd="0" destOrd="0" parTransId="{C2097E16-11BE-4267-BB06-014B0314EA68}" sibTransId="{D5A7E25B-D5B1-4AF6-91DE-454C7AAB6F7E}"/>
    <dgm:cxn modelId="{2BA29AB0-C9B6-5C45-B803-61FB503BF65E}" type="presOf" srcId="{916EA06E-E8B2-4A81-82E9-F515409E331B}" destId="{A0215F71-023B-4C89-9BC4-94CF519D07E2}" srcOrd="0" destOrd="0" presId="urn:microsoft.com/office/officeart/2018/2/layout/IconVerticalSolidList"/>
    <dgm:cxn modelId="{D9AD81B3-0C34-4659-9D49-34681A9D1160}" srcId="{4A7D93ED-3C2E-4A4F-AE3C-61AE05BF2AA2}" destId="{70A5BB6B-E2B6-4527-AE60-E060EB40F08A}" srcOrd="2" destOrd="0" parTransId="{083A83F5-B73A-4C85-B2AA-CA35AB690D34}" sibTransId="{018E6A56-E855-4AF4-916C-F00E083202A7}"/>
    <dgm:cxn modelId="{507F42C3-B379-054C-B42F-C4A0AE3184FF}" type="presOf" srcId="{793AA6EC-22FD-4491-921B-E72DBA9BE39B}" destId="{807987B3-B933-46D3-AD48-F55C93B7A1EB}" srcOrd="0" destOrd="0" presId="urn:microsoft.com/office/officeart/2018/2/layout/IconVerticalSolidList"/>
    <dgm:cxn modelId="{96D6CBD7-D11B-6842-B514-D2522FFBB695}" type="presOf" srcId="{CD5D4217-8E68-47D8-92A7-CF76465BE320}" destId="{A975610F-E1F7-46B3-9D40-CC14F6CD864F}" srcOrd="0" destOrd="0" presId="urn:microsoft.com/office/officeart/2018/2/layout/IconVerticalSolidList"/>
    <dgm:cxn modelId="{4763C4DA-3579-EE48-8713-6B5DE76CB4A8}" type="presOf" srcId="{4A7D93ED-3C2E-4A4F-AE3C-61AE05BF2AA2}" destId="{21C91F5E-6B8A-43DB-9E4E-0BF92F46CA82}" srcOrd="0" destOrd="0" presId="urn:microsoft.com/office/officeart/2018/2/layout/IconVerticalSolidList"/>
    <dgm:cxn modelId="{767B08B3-8B0B-324F-9F3D-E5D3A4077D4E}" type="presParOf" srcId="{21C91F5E-6B8A-43DB-9E4E-0BF92F46CA82}" destId="{C7205159-79B6-4C0E-9F0E-58BE50DCF5F5}" srcOrd="0" destOrd="0" presId="urn:microsoft.com/office/officeart/2018/2/layout/IconVerticalSolidList"/>
    <dgm:cxn modelId="{CE31812A-88D5-BD4B-8587-D106782ECB07}" type="presParOf" srcId="{C7205159-79B6-4C0E-9F0E-58BE50DCF5F5}" destId="{A31A6A33-BEC6-4F89-8275-5BACA8A075EF}" srcOrd="0" destOrd="0" presId="urn:microsoft.com/office/officeart/2018/2/layout/IconVerticalSolidList"/>
    <dgm:cxn modelId="{B1111253-A942-5A48-A299-67AA3F735629}" type="presParOf" srcId="{C7205159-79B6-4C0E-9F0E-58BE50DCF5F5}" destId="{FABD05B9-DF80-447A-99BD-B4528D5D2039}" srcOrd="1" destOrd="0" presId="urn:microsoft.com/office/officeart/2018/2/layout/IconVerticalSolidList"/>
    <dgm:cxn modelId="{50F0114A-8310-7840-9D1B-407408476AEB}" type="presParOf" srcId="{C7205159-79B6-4C0E-9F0E-58BE50DCF5F5}" destId="{20D385E2-AA63-4941-A144-CA124861DDDC}" srcOrd="2" destOrd="0" presId="urn:microsoft.com/office/officeart/2018/2/layout/IconVerticalSolidList"/>
    <dgm:cxn modelId="{81B9ADA7-4AE2-0E44-8176-EBB961558D7B}" type="presParOf" srcId="{C7205159-79B6-4C0E-9F0E-58BE50DCF5F5}" destId="{807987B3-B933-46D3-AD48-F55C93B7A1EB}" srcOrd="3" destOrd="0" presId="urn:microsoft.com/office/officeart/2018/2/layout/IconVerticalSolidList"/>
    <dgm:cxn modelId="{014C1B65-BA32-0E42-A1EF-81F49A9BDAA3}" type="presParOf" srcId="{21C91F5E-6B8A-43DB-9E4E-0BF92F46CA82}" destId="{0E79A4B8-A1EB-4CD0-9A38-1FD6940ABAA1}" srcOrd="1" destOrd="0" presId="urn:microsoft.com/office/officeart/2018/2/layout/IconVerticalSolidList"/>
    <dgm:cxn modelId="{CC79DADB-7F02-6847-A366-B5E78E8C4223}" type="presParOf" srcId="{21C91F5E-6B8A-43DB-9E4E-0BF92F46CA82}" destId="{F0E0DB87-30D7-4F4A-8962-5380E3BFFC23}" srcOrd="2" destOrd="0" presId="urn:microsoft.com/office/officeart/2018/2/layout/IconVerticalSolidList"/>
    <dgm:cxn modelId="{9E54B35E-4D39-5F4C-838A-88CE0CD2A510}" type="presParOf" srcId="{F0E0DB87-30D7-4F4A-8962-5380E3BFFC23}" destId="{F0C54223-8CB4-4038-A5F7-8B3BFCBB5926}" srcOrd="0" destOrd="0" presId="urn:microsoft.com/office/officeart/2018/2/layout/IconVerticalSolidList"/>
    <dgm:cxn modelId="{C0435276-6648-064F-A37E-EE5E0B8CE200}" type="presParOf" srcId="{F0E0DB87-30D7-4F4A-8962-5380E3BFFC23}" destId="{651E1858-4346-463F-9B3A-D1653902021D}" srcOrd="1" destOrd="0" presId="urn:microsoft.com/office/officeart/2018/2/layout/IconVerticalSolidList"/>
    <dgm:cxn modelId="{CB4D54C9-A4E8-8844-ABE1-86C9F55FC963}" type="presParOf" srcId="{F0E0DB87-30D7-4F4A-8962-5380E3BFFC23}" destId="{62C16C77-9AF9-4A39-B7D9-08EAC6901A5E}" srcOrd="2" destOrd="0" presId="urn:microsoft.com/office/officeart/2018/2/layout/IconVerticalSolidList"/>
    <dgm:cxn modelId="{E17B3BCE-FF9E-2441-8AAA-423E61BAC024}" type="presParOf" srcId="{F0E0DB87-30D7-4F4A-8962-5380E3BFFC23}" destId="{A0215F71-023B-4C89-9BC4-94CF519D07E2}" srcOrd="3" destOrd="0" presId="urn:microsoft.com/office/officeart/2018/2/layout/IconVerticalSolidList"/>
    <dgm:cxn modelId="{40AFA8A3-2509-9E44-A1C4-4EC9D510E747}" type="presParOf" srcId="{21C91F5E-6B8A-43DB-9E4E-0BF92F46CA82}" destId="{94AE1AFC-1B07-477F-A749-3D498F30EB01}" srcOrd="3" destOrd="0" presId="urn:microsoft.com/office/officeart/2018/2/layout/IconVerticalSolidList"/>
    <dgm:cxn modelId="{20FE43C4-E69C-4D44-B95D-3167831F7537}" type="presParOf" srcId="{21C91F5E-6B8A-43DB-9E4E-0BF92F46CA82}" destId="{44653691-643A-4328-91D3-9B2EE7C69CD2}" srcOrd="4" destOrd="0" presId="urn:microsoft.com/office/officeart/2018/2/layout/IconVerticalSolidList"/>
    <dgm:cxn modelId="{8DCF2703-3FE6-BA47-A831-0220A9A4D612}" type="presParOf" srcId="{44653691-643A-4328-91D3-9B2EE7C69CD2}" destId="{4518A7DD-24D6-4F6D-9633-0B5C415BD8F9}" srcOrd="0" destOrd="0" presId="urn:microsoft.com/office/officeart/2018/2/layout/IconVerticalSolidList"/>
    <dgm:cxn modelId="{40B893E9-2B2E-054F-B10B-1DF6DFECCBC5}" type="presParOf" srcId="{44653691-643A-4328-91D3-9B2EE7C69CD2}" destId="{35AEC57E-BA97-4216-B554-206D3CF44ACE}" srcOrd="1" destOrd="0" presId="urn:microsoft.com/office/officeart/2018/2/layout/IconVerticalSolidList"/>
    <dgm:cxn modelId="{8EF0691D-B3E0-1341-9025-A4E49D6C42B7}" type="presParOf" srcId="{44653691-643A-4328-91D3-9B2EE7C69CD2}" destId="{21AD4DED-7974-492C-8C7D-5185EC42DC24}" srcOrd="2" destOrd="0" presId="urn:microsoft.com/office/officeart/2018/2/layout/IconVerticalSolidList"/>
    <dgm:cxn modelId="{045E52BC-FD91-CB48-914F-86E03D01DECA}" type="presParOf" srcId="{44653691-643A-4328-91D3-9B2EE7C69CD2}" destId="{B49AE6F4-1316-4B14-8F48-D72E7D7761A9}" srcOrd="3" destOrd="0" presId="urn:microsoft.com/office/officeart/2018/2/layout/IconVerticalSolidList"/>
    <dgm:cxn modelId="{BAA6E071-7383-594C-9849-34E399067E17}" type="presParOf" srcId="{21C91F5E-6B8A-43DB-9E4E-0BF92F46CA82}" destId="{9785EEDC-143E-49C8-AF79-D3F538F74E55}" srcOrd="5" destOrd="0" presId="urn:microsoft.com/office/officeart/2018/2/layout/IconVerticalSolidList"/>
    <dgm:cxn modelId="{17B3DEBF-15F3-C943-98E2-6735DF9CF6D6}" type="presParOf" srcId="{21C91F5E-6B8A-43DB-9E4E-0BF92F46CA82}" destId="{C67866FA-387A-435C-BC4B-E7479CE8BC10}" srcOrd="6" destOrd="0" presId="urn:microsoft.com/office/officeart/2018/2/layout/IconVerticalSolidList"/>
    <dgm:cxn modelId="{AF51FA71-2C90-5741-BB76-418C397DEB3C}" type="presParOf" srcId="{C67866FA-387A-435C-BC4B-E7479CE8BC10}" destId="{3C975E62-EE27-43BB-AA44-89C29684FEF9}" srcOrd="0" destOrd="0" presId="urn:microsoft.com/office/officeart/2018/2/layout/IconVerticalSolidList"/>
    <dgm:cxn modelId="{7077D6E9-6C46-0343-A6A1-D26575309369}" type="presParOf" srcId="{C67866FA-387A-435C-BC4B-E7479CE8BC10}" destId="{D2786BBE-B120-4AD9-A447-9E0144B4EAB5}" srcOrd="1" destOrd="0" presId="urn:microsoft.com/office/officeart/2018/2/layout/IconVerticalSolidList"/>
    <dgm:cxn modelId="{F3470CD5-4F64-2145-B379-F29AFCC32437}" type="presParOf" srcId="{C67866FA-387A-435C-BC4B-E7479CE8BC10}" destId="{38DEC710-A0D2-4427-B497-8BAA898EDBCE}" srcOrd="2" destOrd="0" presId="urn:microsoft.com/office/officeart/2018/2/layout/IconVerticalSolidList"/>
    <dgm:cxn modelId="{6618D9AB-D03D-CE4A-999B-B8750A98B192}" type="presParOf" srcId="{C67866FA-387A-435C-BC4B-E7479CE8BC10}" destId="{A975610F-E1F7-46B3-9D40-CC14F6CD86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7D93ED-3C2E-4A4F-AE3C-61AE05BF2AA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2" csCatId="colorful" phldr="1"/>
      <dgm:spPr/>
      <dgm:t>
        <a:bodyPr/>
        <a:lstStyle/>
        <a:p>
          <a:endParaRPr lang="en-US"/>
        </a:p>
      </dgm:t>
    </dgm:pt>
    <dgm:pt modelId="{793AA6EC-22FD-4491-921B-E72DBA9BE39B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Aggregate text reviews for each restaurant and convert to matrix vectors.</a:t>
          </a:r>
        </a:p>
      </dgm:t>
    </dgm:pt>
    <dgm:pt modelId="{C2097E16-11BE-4267-BB06-014B0314EA68}" type="parTrans" cxnId="{520D848C-C1A7-49EC-8C1F-D800327CE193}">
      <dgm:prSet/>
      <dgm:spPr/>
      <dgm:t>
        <a:bodyPr/>
        <a:lstStyle/>
        <a:p>
          <a:endParaRPr lang="en-US"/>
        </a:p>
      </dgm:t>
    </dgm:pt>
    <dgm:pt modelId="{D5A7E25B-D5B1-4AF6-91DE-454C7AAB6F7E}" type="sibTrans" cxnId="{520D848C-C1A7-49EC-8C1F-D800327CE193}">
      <dgm:prSet phldrT="01"/>
      <dgm:spPr/>
      <dgm:t>
        <a:bodyPr/>
        <a:lstStyle/>
        <a:p>
          <a:endParaRPr lang="en-US"/>
        </a:p>
      </dgm:t>
    </dgm:pt>
    <dgm:pt modelId="{916EA06E-E8B2-4A81-82E9-F515409E331B}">
      <dgm:prSet/>
      <dgm:spPr/>
      <dgm:t>
        <a:bodyPr/>
        <a:lstStyle/>
        <a:p>
          <a:r>
            <a:rPr lang="en-US" dirty="0"/>
            <a:t>Obtain similarity between user input text and existing restaurant text reviews</a:t>
          </a:r>
        </a:p>
      </dgm:t>
    </dgm:pt>
    <dgm:pt modelId="{969E86B7-8B57-4E5E-86D3-DE661E75BF4F}" type="parTrans" cxnId="{A248DD81-2595-473B-B8B0-4B2C42AA193A}">
      <dgm:prSet/>
      <dgm:spPr/>
      <dgm:t>
        <a:bodyPr/>
        <a:lstStyle/>
        <a:p>
          <a:endParaRPr lang="en-US"/>
        </a:p>
      </dgm:t>
    </dgm:pt>
    <dgm:pt modelId="{5CB68B42-1B5A-4ED5-BC48-06974DD9DC2E}" type="sibTrans" cxnId="{A248DD81-2595-473B-B8B0-4B2C42AA193A}">
      <dgm:prSet phldrT="02"/>
      <dgm:spPr/>
      <dgm:t>
        <a:bodyPr/>
        <a:lstStyle/>
        <a:p>
          <a:endParaRPr lang="en-US"/>
        </a:p>
      </dgm:t>
    </dgm:pt>
    <dgm:pt modelId="{70A5BB6B-E2B6-4527-AE60-E060EB40F08A}">
      <dgm:prSet/>
      <dgm:spPr/>
      <dgm:t>
        <a:bodyPr/>
        <a:lstStyle/>
        <a:p>
          <a:r>
            <a:rPr lang="en-US" dirty="0"/>
            <a:t>Sort similar restaurants using similarity score and average restaurant ratings</a:t>
          </a:r>
        </a:p>
      </dgm:t>
    </dgm:pt>
    <dgm:pt modelId="{083A83F5-B73A-4C85-B2AA-CA35AB690D34}" type="parTrans" cxnId="{D9AD81B3-0C34-4659-9D49-34681A9D1160}">
      <dgm:prSet/>
      <dgm:spPr/>
      <dgm:t>
        <a:bodyPr/>
        <a:lstStyle/>
        <a:p>
          <a:endParaRPr lang="en-US"/>
        </a:p>
      </dgm:t>
    </dgm:pt>
    <dgm:pt modelId="{018E6A56-E855-4AF4-916C-F00E083202A7}" type="sibTrans" cxnId="{D9AD81B3-0C34-4659-9D49-34681A9D1160}">
      <dgm:prSet phldrT="03"/>
      <dgm:spPr/>
      <dgm:t>
        <a:bodyPr/>
        <a:lstStyle/>
        <a:p>
          <a:endParaRPr lang="en-US"/>
        </a:p>
      </dgm:t>
    </dgm:pt>
    <dgm:pt modelId="{CD5D4217-8E68-47D8-92A7-CF76465BE320}">
      <dgm:prSet/>
      <dgm:spPr/>
      <dgm:t>
        <a:bodyPr/>
        <a:lstStyle/>
        <a:p>
          <a:r>
            <a:rPr lang="en-US" dirty="0"/>
            <a:t>Make recommendation to user</a:t>
          </a:r>
        </a:p>
      </dgm:t>
    </dgm:pt>
    <dgm:pt modelId="{DE8F914D-4FF0-4756-B709-4F998DCA0CC1}" type="parTrans" cxnId="{6963A813-E958-4936-8BEF-367990CD21EB}">
      <dgm:prSet/>
      <dgm:spPr/>
      <dgm:t>
        <a:bodyPr/>
        <a:lstStyle/>
        <a:p>
          <a:endParaRPr lang="en-US"/>
        </a:p>
      </dgm:t>
    </dgm:pt>
    <dgm:pt modelId="{6D7ECF4C-0695-4055-876D-74C592A4BDC7}" type="sibTrans" cxnId="{6963A813-E958-4936-8BEF-367990CD21EB}">
      <dgm:prSet phldrT="04"/>
      <dgm:spPr/>
      <dgm:t>
        <a:bodyPr/>
        <a:lstStyle/>
        <a:p>
          <a:endParaRPr lang="en-US"/>
        </a:p>
      </dgm:t>
    </dgm:pt>
    <dgm:pt modelId="{0F274F50-A4DC-499E-AB1F-5C109F99DE92}" type="pres">
      <dgm:prSet presAssocID="{4A7D93ED-3C2E-4A4F-AE3C-61AE05BF2AA2}" presName="root" presStyleCnt="0">
        <dgm:presLayoutVars>
          <dgm:dir/>
          <dgm:resizeHandles val="exact"/>
        </dgm:presLayoutVars>
      </dgm:prSet>
      <dgm:spPr/>
    </dgm:pt>
    <dgm:pt modelId="{DE8A844C-AE5B-44A3-AFA1-5DB396C78E9F}" type="pres">
      <dgm:prSet presAssocID="{793AA6EC-22FD-4491-921B-E72DBA9BE39B}" presName="compNode" presStyleCnt="0"/>
      <dgm:spPr/>
    </dgm:pt>
    <dgm:pt modelId="{77896ECA-F7A3-40C7-A8FF-84754B2130C8}" type="pres">
      <dgm:prSet presAssocID="{793AA6EC-22FD-4491-921B-E72DBA9BE39B}" presName="bgRect" presStyleLbl="bgShp" presStyleIdx="0" presStyleCnt="4" custLinFactNeighborX="4359" custLinFactNeighborY="-197"/>
      <dgm:spPr/>
    </dgm:pt>
    <dgm:pt modelId="{8CBCDC57-251E-44AF-AFB6-73027D30220B}" type="pres">
      <dgm:prSet presAssocID="{793AA6EC-22FD-4491-921B-E72DBA9BE39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856698A-32AD-4387-BF2B-ADA60E49D87F}" type="pres">
      <dgm:prSet presAssocID="{793AA6EC-22FD-4491-921B-E72DBA9BE39B}" presName="spaceRect" presStyleCnt="0"/>
      <dgm:spPr/>
    </dgm:pt>
    <dgm:pt modelId="{A19469D1-1551-484C-8083-A24F39438E72}" type="pres">
      <dgm:prSet presAssocID="{793AA6EC-22FD-4491-921B-E72DBA9BE39B}" presName="parTx" presStyleLbl="revTx" presStyleIdx="0" presStyleCnt="4">
        <dgm:presLayoutVars>
          <dgm:chMax val="0"/>
          <dgm:chPref val="0"/>
        </dgm:presLayoutVars>
      </dgm:prSet>
      <dgm:spPr/>
    </dgm:pt>
    <dgm:pt modelId="{2E21E8DF-6488-4A94-855C-DD17D68B5A39}" type="pres">
      <dgm:prSet presAssocID="{D5A7E25B-D5B1-4AF6-91DE-454C7AAB6F7E}" presName="sibTrans" presStyleCnt="0"/>
      <dgm:spPr/>
    </dgm:pt>
    <dgm:pt modelId="{B9E7450B-F735-4700-B434-3334E7288C3E}" type="pres">
      <dgm:prSet presAssocID="{916EA06E-E8B2-4A81-82E9-F515409E331B}" presName="compNode" presStyleCnt="0"/>
      <dgm:spPr/>
    </dgm:pt>
    <dgm:pt modelId="{1076A8B6-D030-45C9-B916-CCC9D45D7ED3}" type="pres">
      <dgm:prSet presAssocID="{916EA06E-E8B2-4A81-82E9-F515409E331B}" presName="bgRect" presStyleLbl="bgShp" presStyleIdx="1" presStyleCnt="4"/>
      <dgm:spPr/>
    </dgm:pt>
    <dgm:pt modelId="{6C34E82C-6932-440B-8942-7C2F65677F1D}" type="pres">
      <dgm:prSet presAssocID="{916EA06E-E8B2-4A81-82E9-F515409E331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90006AD8-9371-4982-9921-81DA801B744E}" type="pres">
      <dgm:prSet presAssocID="{916EA06E-E8B2-4A81-82E9-F515409E331B}" presName="spaceRect" presStyleCnt="0"/>
      <dgm:spPr/>
    </dgm:pt>
    <dgm:pt modelId="{0B909557-AD88-4413-9AB1-9F98957EBD2F}" type="pres">
      <dgm:prSet presAssocID="{916EA06E-E8B2-4A81-82E9-F515409E331B}" presName="parTx" presStyleLbl="revTx" presStyleIdx="1" presStyleCnt="4">
        <dgm:presLayoutVars>
          <dgm:chMax val="0"/>
          <dgm:chPref val="0"/>
        </dgm:presLayoutVars>
      </dgm:prSet>
      <dgm:spPr/>
    </dgm:pt>
    <dgm:pt modelId="{0D9460AC-AFAE-4FF2-A1D2-1066EE792268}" type="pres">
      <dgm:prSet presAssocID="{5CB68B42-1B5A-4ED5-BC48-06974DD9DC2E}" presName="sibTrans" presStyleCnt="0"/>
      <dgm:spPr/>
    </dgm:pt>
    <dgm:pt modelId="{E4A72019-64D1-4A11-9FC8-A02FD6466163}" type="pres">
      <dgm:prSet presAssocID="{70A5BB6B-E2B6-4527-AE60-E060EB40F08A}" presName="compNode" presStyleCnt="0"/>
      <dgm:spPr/>
    </dgm:pt>
    <dgm:pt modelId="{01376716-B215-4002-8D87-34E3FEB2DBF8}" type="pres">
      <dgm:prSet presAssocID="{70A5BB6B-E2B6-4527-AE60-E060EB40F08A}" presName="bgRect" presStyleLbl="bgShp" presStyleIdx="2" presStyleCnt="4"/>
      <dgm:spPr/>
    </dgm:pt>
    <dgm:pt modelId="{4F75D40C-9D99-494E-9A3A-7435B2551BAF}" type="pres">
      <dgm:prSet presAssocID="{70A5BB6B-E2B6-4527-AE60-E060EB40F08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co"/>
        </a:ext>
      </dgm:extLst>
    </dgm:pt>
    <dgm:pt modelId="{13C15E9C-A20F-452E-B019-6F94940FF035}" type="pres">
      <dgm:prSet presAssocID="{70A5BB6B-E2B6-4527-AE60-E060EB40F08A}" presName="spaceRect" presStyleCnt="0"/>
      <dgm:spPr/>
    </dgm:pt>
    <dgm:pt modelId="{305EFBB4-15DE-488B-A550-81B97CA27FDE}" type="pres">
      <dgm:prSet presAssocID="{70A5BB6B-E2B6-4527-AE60-E060EB40F08A}" presName="parTx" presStyleLbl="revTx" presStyleIdx="2" presStyleCnt="4">
        <dgm:presLayoutVars>
          <dgm:chMax val="0"/>
          <dgm:chPref val="0"/>
        </dgm:presLayoutVars>
      </dgm:prSet>
      <dgm:spPr/>
    </dgm:pt>
    <dgm:pt modelId="{239A8A4C-D963-4379-9469-FE44E5FF3B3D}" type="pres">
      <dgm:prSet presAssocID="{018E6A56-E855-4AF4-916C-F00E083202A7}" presName="sibTrans" presStyleCnt="0"/>
      <dgm:spPr/>
    </dgm:pt>
    <dgm:pt modelId="{77D6593F-DAB3-48EC-9DF4-0ACB6BDF9033}" type="pres">
      <dgm:prSet presAssocID="{CD5D4217-8E68-47D8-92A7-CF76465BE320}" presName="compNode" presStyleCnt="0"/>
      <dgm:spPr/>
    </dgm:pt>
    <dgm:pt modelId="{64C289A7-ED83-492A-96FC-C5EC3425DEBD}" type="pres">
      <dgm:prSet presAssocID="{CD5D4217-8E68-47D8-92A7-CF76465BE320}" presName="bgRect" presStyleLbl="bgShp" presStyleIdx="3" presStyleCnt="4"/>
      <dgm:spPr/>
    </dgm:pt>
    <dgm:pt modelId="{02FC7BA2-3C93-45AF-A1D1-9CB7B68E7047}" type="pres">
      <dgm:prSet presAssocID="{CD5D4217-8E68-47D8-92A7-CF76465BE32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CE2C85A2-5CF8-45E9-A760-CE5079286314}" type="pres">
      <dgm:prSet presAssocID="{CD5D4217-8E68-47D8-92A7-CF76465BE320}" presName="spaceRect" presStyleCnt="0"/>
      <dgm:spPr/>
    </dgm:pt>
    <dgm:pt modelId="{EBA00B23-2B4A-430F-A921-E58A3AFDFE81}" type="pres">
      <dgm:prSet presAssocID="{CD5D4217-8E68-47D8-92A7-CF76465BE32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5D56D12-0E0F-3740-BFCB-F3F82B1DB1CF}" type="presOf" srcId="{4A7D93ED-3C2E-4A4F-AE3C-61AE05BF2AA2}" destId="{0F274F50-A4DC-499E-AB1F-5C109F99DE92}" srcOrd="0" destOrd="0" presId="urn:microsoft.com/office/officeart/2018/2/layout/IconVerticalSolidList"/>
    <dgm:cxn modelId="{6963A813-E958-4936-8BEF-367990CD21EB}" srcId="{4A7D93ED-3C2E-4A4F-AE3C-61AE05BF2AA2}" destId="{CD5D4217-8E68-47D8-92A7-CF76465BE320}" srcOrd="3" destOrd="0" parTransId="{DE8F914D-4FF0-4756-B709-4F998DCA0CC1}" sibTransId="{6D7ECF4C-0695-4055-876D-74C592A4BDC7}"/>
    <dgm:cxn modelId="{C97ABA23-F82B-C843-A800-045A89306657}" type="presOf" srcId="{70A5BB6B-E2B6-4527-AE60-E060EB40F08A}" destId="{305EFBB4-15DE-488B-A550-81B97CA27FDE}" srcOrd="0" destOrd="0" presId="urn:microsoft.com/office/officeart/2018/2/layout/IconVerticalSolidList"/>
    <dgm:cxn modelId="{A248DD81-2595-473B-B8B0-4B2C42AA193A}" srcId="{4A7D93ED-3C2E-4A4F-AE3C-61AE05BF2AA2}" destId="{916EA06E-E8B2-4A81-82E9-F515409E331B}" srcOrd="1" destOrd="0" parTransId="{969E86B7-8B57-4E5E-86D3-DE661E75BF4F}" sibTransId="{5CB68B42-1B5A-4ED5-BC48-06974DD9DC2E}"/>
    <dgm:cxn modelId="{520D848C-C1A7-49EC-8C1F-D800327CE193}" srcId="{4A7D93ED-3C2E-4A4F-AE3C-61AE05BF2AA2}" destId="{793AA6EC-22FD-4491-921B-E72DBA9BE39B}" srcOrd="0" destOrd="0" parTransId="{C2097E16-11BE-4267-BB06-014B0314EA68}" sibTransId="{D5A7E25B-D5B1-4AF6-91DE-454C7AAB6F7E}"/>
    <dgm:cxn modelId="{D9AD81B3-0C34-4659-9D49-34681A9D1160}" srcId="{4A7D93ED-3C2E-4A4F-AE3C-61AE05BF2AA2}" destId="{70A5BB6B-E2B6-4527-AE60-E060EB40F08A}" srcOrd="2" destOrd="0" parTransId="{083A83F5-B73A-4C85-B2AA-CA35AB690D34}" sibTransId="{018E6A56-E855-4AF4-916C-F00E083202A7}"/>
    <dgm:cxn modelId="{03D08EB6-5910-2341-840F-FBBC8B949704}" type="presOf" srcId="{916EA06E-E8B2-4A81-82E9-F515409E331B}" destId="{0B909557-AD88-4413-9AB1-9F98957EBD2F}" srcOrd="0" destOrd="0" presId="urn:microsoft.com/office/officeart/2018/2/layout/IconVerticalSolidList"/>
    <dgm:cxn modelId="{644117DA-B9DA-644D-92E6-F1036E07E524}" type="presOf" srcId="{CD5D4217-8E68-47D8-92A7-CF76465BE320}" destId="{EBA00B23-2B4A-430F-A921-E58A3AFDFE81}" srcOrd="0" destOrd="0" presId="urn:microsoft.com/office/officeart/2018/2/layout/IconVerticalSolidList"/>
    <dgm:cxn modelId="{A2AB34DC-C38B-CD44-B6B0-DF5D469F4DBE}" type="presOf" srcId="{793AA6EC-22FD-4491-921B-E72DBA9BE39B}" destId="{A19469D1-1551-484C-8083-A24F39438E72}" srcOrd="0" destOrd="0" presId="urn:microsoft.com/office/officeart/2018/2/layout/IconVerticalSolidList"/>
    <dgm:cxn modelId="{E732CD11-6135-1847-BBA4-3BAB8B709507}" type="presParOf" srcId="{0F274F50-A4DC-499E-AB1F-5C109F99DE92}" destId="{DE8A844C-AE5B-44A3-AFA1-5DB396C78E9F}" srcOrd="0" destOrd="0" presId="urn:microsoft.com/office/officeart/2018/2/layout/IconVerticalSolidList"/>
    <dgm:cxn modelId="{8DC7371C-A15F-E341-9345-0F31969F0AD5}" type="presParOf" srcId="{DE8A844C-AE5B-44A3-AFA1-5DB396C78E9F}" destId="{77896ECA-F7A3-40C7-A8FF-84754B2130C8}" srcOrd="0" destOrd="0" presId="urn:microsoft.com/office/officeart/2018/2/layout/IconVerticalSolidList"/>
    <dgm:cxn modelId="{69E511D5-FCD3-2140-B9D0-AB3708A77515}" type="presParOf" srcId="{DE8A844C-AE5B-44A3-AFA1-5DB396C78E9F}" destId="{8CBCDC57-251E-44AF-AFB6-73027D30220B}" srcOrd="1" destOrd="0" presId="urn:microsoft.com/office/officeart/2018/2/layout/IconVerticalSolidList"/>
    <dgm:cxn modelId="{9199F041-C369-714C-9E37-7B9EE4EDBA11}" type="presParOf" srcId="{DE8A844C-AE5B-44A3-AFA1-5DB396C78E9F}" destId="{6856698A-32AD-4387-BF2B-ADA60E49D87F}" srcOrd="2" destOrd="0" presId="urn:microsoft.com/office/officeart/2018/2/layout/IconVerticalSolidList"/>
    <dgm:cxn modelId="{35699028-9A99-9144-B6BD-FB9B3DB44294}" type="presParOf" srcId="{DE8A844C-AE5B-44A3-AFA1-5DB396C78E9F}" destId="{A19469D1-1551-484C-8083-A24F39438E72}" srcOrd="3" destOrd="0" presId="urn:microsoft.com/office/officeart/2018/2/layout/IconVerticalSolidList"/>
    <dgm:cxn modelId="{F53D0FE5-ADE2-5F46-BE89-AE538EE9EE4F}" type="presParOf" srcId="{0F274F50-A4DC-499E-AB1F-5C109F99DE92}" destId="{2E21E8DF-6488-4A94-855C-DD17D68B5A39}" srcOrd="1" destOrd="0" presId="urn:microsoft.com/office/officeart/2018/2/layout/IconVerticalSolidList"/>
    <dgm:cxn modelId="{AF869372-017E-9941-9710-EE1C91FD93DF}" type="presParOf" srcId="{0F274F50-A4DC-499E-AB1F-5C109F99DE92}" destId="{B9E7450B-F735-4700-B434-3334E7288C3E}" srcOrd="2" destOrd="0" presId="urn:microsoft.com/office/officeart/2018/2/layout/IconVerticalSolidList"/>
    <dgm:cxn modelId="{FD277509-CA18-A54C-833D-FA8493A4128D}" type="presParOf" srcId="{B9E7450B-F735-4700-B434-3334E7288C3E}" destId="{1076A8B6-D030-45C9-B916-CCC9D45D7ED3}" srcOrd="0" destOrd="0" presId="urn:microsoft.com/office/officeart/2018/2/layout/IconVerticalSolidList"/>
    <dgm:cxn modelId="{79F3E4B9-CCF6-E342-8D7E-A1DE18FCBD7A}" type="presParOf" srcId="{B9E7450B-F735-4700-B434-3334E7288C3E}" destId="{6C34E82C-6932-440B-8942-7C2F65677F1D}" srcOrd="1" destOrd="0" presId="urn:microsoft.com/office/officeart/2018/2/layout/IconVerticalSolidList"/>
    <dgm:cxn modelId="{5C13B454-8222-C64F-BFEE-A90CFF84E2AB}" type="presParOf" srcId="{B9E7450B-F735-4700-B434-3334E7288C3E}" destId="{90006AD8-9371-4982-9921-81DA801B744E}" srcOrd="2" destOrd="0" presId="urn:microsoft.com/office/officeart/2018/2/layout/IconVerticalSolidList"/>
    <dgm:cxn modelId="{474F8DC5-0209-D74A-A5FD-EE513B9FE535}" type="presParOf" srcId="{B9E7450B-F735-4700-B434-3334E7288C3E}" destId="{0B909557-AD88-4413-9AB1-9F98957EBD2F}" srcOrd="3" destOrd="0" presId="urn:microsoft.com/office/officeart/2018/2/layout/IconVerticalSolidList"/>
    <dgm:cxn modelId="{87712637-E2E1-714D-9C41-526073BBA17E}" type="presParOf" srcId="{0F274F50-A4DC-499E-AB1F-5C109F99DE92}" destId="{0D9460AC-AFAE-4FF2-A1D2-1066EE792268}" srcOrd="3" destOrd="0" presId="urn:microsoft.com/office/officeart/2018/2/layout/IconVerticalSolidList"/>
    <dgm:cxn modelId="{B4571874-3773-E944-B8D7-84FC1A05723C}" type="presParOf" srcId="{0F274F50-A4DC-499E-AB1F-5C109F99DE92}" destId="{E4A72019-64D1-4A11-9FC8-A02FD6466163}" srcOrd="4" destOrd="0" presId="urn:microsoft.com/office/officeart/2018/2/layout/IconVerticalSolidList"/>
    <dgm:cxn modelId="{A94B1A6C-C30A-084C-B9B4-E87D29D96F95}" type="presParOf" srcId="{E4A72019-64D1-4A11-9FC8-A02FD6466163}" destId="{01376716-B215-4002-8D87-34E3FEB2DBF8}" srcOrd="0" destOrd="0" presId="urn:microsoft.com/office/officeart/2018/2/layout/IconVerticalSolidList"/>
    <dgm:cxn modelId="{050917AD-160B-7F42-BCB6-35B95C63BF71}" type="presParOf" srcId="{E4A72019-64D1-4A11-9FC8-A02FD6466163}" destId="{4F75D40C-9D99-494E-9A3A-7435B2551BAF}" srcOrd="1" destOrd="0" presId="urn:microsoft.com/office/officeart/2018/2/layout/IconVerticalSolidList"/>
    <dgm:cxn modelId="{3FAC70CF-AB2C-524F-8515-7648CA14F054}" type="presParOf" srcId="{E4A72019-64D1-4A11-9FC8-A02FD6466163}" destId="{13C15E9C-A20F-452E-B019-6F94940FF035}" srcOrd="2" destOrd="0" presId="urn:microsoft.com/office/officeart/2018/2/layout/IconVerticalSolidList"/>
    <dgm:cxn modelId="{0B96FFB4-FD66-814D-B0B4-6A7D62A5A59D}" type="presParOf" srcId="{E4A72019-64D1-4A11-9FC8-A02FD6466163}" destId="{305EFBB4-15DE-488B-A550-81B97CA27FDE}" srcOrd="3" destOrd="0" presId="urn:microsoft.com/office/officeart/2018/2/layout/IconVerticalSolidList"/>
    <dgm:cxn modelId="{C759A0C6-A943-3E4D-AB6B-1C8E4D79CD28}" type="presParOf" srcId="{0F274F50-A4DC-499E-AB1F-5C109F99DE92}" destId="{239A8A4C-D963-4379-9469-FE44E5FF3B3D}" srcOrd="5" destOrd="0" presId="urn:microsoft.com/office/officeart/2018/2/layout/IconVerticalSolidList"/>
    <dgm:cxn modelId="{74A3BE8F-FD80-014A-A630-679DF74B3A7F}" type="presParOf" srcId="{0F274F50-A4DC-499E-AB1F-5C109F99DE92}" destId="{77D6593F-DAB3-48EC-9DF4-0ACB6BDF9033}" srcOrd="6" destOrd="0" presId="urn:microsoft.com/office/officeart/2018/2/layout/IconVerticalSolidList"/>
    <dgm:cxn modelId="{1201C707-CCBD-4344-8D85-DB4A09EA4461}" type="presParOf" srcId="{77D6593F-DAB3-48EC-9DF4-0ACB6BDF9033}" destId="{64C289A7-ED83-492A-96FC-C5EC3425DEBD}" srcOrd="0" destOrd="0" presId="urn:microsoft.com/office/officeart/2018/2/layout/IconVerticalSolidList"/>
    <dgm:cxn modelId="{76FC39C0-D5CF-1D48-A89B-7319E555BF31}" type="presParOf" srcId="{77D6593F-DAB3-48EC-9DF4-0ACB6BDF9033}" destId="{02FC7BA2-3C93-45AF-A1D1-9CB7B68E7047}" srcOrd="1" destOrd="0" presId="urn:microsoft.com/office/officeart/2018/2/layout/IconVerticalSolidList"/>
    <dgm:cxn modelId="{6E4CE756-7728-4948-B720-133A78037399}" type="presParOf" srcId="{77D6593F-DAB3-48EC-9DF4-0ACB6BDF9033}" destId="{CE2C85A2-5CF8-45E9-A760-CE5079286314}" srcOrd="2" destOrd="0" presId="urn:microsoft.com/office/officeart/2018/2/layout/IconVerticalSolidList"/>
    <dgm:cxn modelId="{9AD993CC-C7D6-3543-B688-74E2256ACDFC}" type="presParOf" srcId="{77D6593F-DAB3-48EC-9DF4-0ACB6BDF9033}" destId="{EBA00B23-2B4A-430F-A921-E58A3AFDFE8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05AC40-B180-476E-A142-CB7AFE4B293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2" csCatId="colorful" phldr="1"/>
      <dgm:spPr/>
      <dgm:t>
        <a:bodyPr/>
        <a:lstStyle/>
        <a:p>
          <a:endParaRPr lang="en-US"/>
        </a:p>
      </dgm:t>
    </dgm:pt>
    <dgm:pt modelId="{E6D75A56-168D-482F-A1BD-BBF02B23E7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For this projects we referred only one data set from Yelp application, For more accurate recommendation, datasets can be used from several multiple applications.</a:t>
          </a:r>
        </a:p>
      </dgm:t>
    </dgm:pt>
    <dgm:pt modelId="{EDAAD4F2-F6DC-4B6B-983D-BB2D1E8DB342}" type="parTrans" cxnId="{17C4CBF7-AE76-4330-AD55-BB0BA1A4D655}">
      <dgm:prSet/>
      <dgm:spPr/>
      <dgm:t>
        <a:bodyPr/>
        <a:lstStyle/>
        <a:p>
          <a:endParaRPr lang="en-US"/>
        </a:p>
      </dgm:t>
    </dgm:pt>
    <dgm:pt modelId="{9811DDA5-0F9A-42D1-9B98-AF4BFBD78147}" type="sibTrans" cxnId="{17C4CBF7-AE76-4330-AD55-BB0BA1A4D655}">
      <dgm:prSet/>
      <dgm:spPr/>
      <dgm:t>
        <a:bodyPr/>
        <a:lstStyle/>
        <a:p>
          <a:endParaRPr lang="en-US"/>
        </a:p>
      </dgm:t>
    </dgm:pt>
    <dgm:pt modelId="{05A4C495-739B-4D7E-A4DC-7C7DC2B47A3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Recommendation based on food price range and opening hours.</a:t>
          </a:r>
        </a:p>
      </dgm:t>
    </dgm:pt>
    <dgm:pt modelId="{4D57049D-BD0D-4615-95F3-0015C037D8FA}" type="parTrans" cxnId="{5B6FB6A8-027C-4BA9-AC98-F33603DBC13E}">
      <dgm:prSet/>
      <dgm:spPr/>
      <dgm:t>
        <a:bodyPr/>
        <a:lstStyle/>
        <a:p>
          <a:endParaRPr lang="en-US"/>
        </a:p>
      </dgm:t>
    </dgm:pt>
    <dgm:pt modelId="{65898767-963B-41B9-A769-29B37F474556}" type="sibTrans" cxnId="{5B6FB6A8-027C-4BA9-AC98-F33603DBC13E}">
      <dgm:prSet/>
      <dgm:spPr/>
      <dgm:t>
        <a:bodyPr/>
        <a:lstStyle/>
        <a:p>
          <a:endParaRPr lang="en-US"/>
        </a:p>
      </dgm:t>
    </dgm:pt>
    <dgm:pt modelId="{AF5C1FE9-1428-4E94-8D8A-908813B96ED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Recommendation system can be built by using latent factor and K-nearest neighbor method.</a:t>
          </a:r>
        </a:p>
      </dgm:t>
    </dgm:pt>
    <dgm:pt modelId="{CD36868B-7769-4F4F-9FA1-1285447646FD}" type="parTrans" cxnId="{76AF891F-C832-40E1-8FFB-D5D4934349B1}">
      <dgm:prSet/>
      <dgm:spPr/>
      <dgm:t>
        <a:bodyPr/>
        <a:lstStyle/>
        <a:p>
          <a:endParaRPr lang="en-US"/>
        </a:p>
      </dgm:t>
    </dgm:pt>
    <dgm:pt modelId="{90AA72B6-D9B2-4528-A52F-F58C29C3EFCB}" type="sibTrans" cxnId="{76AF891F-C832-40E1-8FFB-D5D4934349B1}">
      <dgm:prSet/>
      <dgm:spPr/>
      <dgm:t>
        <a:bodyPr/>
        <a:lstStyle/>
        <a:p>
          <a:endParaRPr lang="en-US"/>
        </a:p>
      </dgm:t>
    </dgm:pt>
    <dgm:pt modelId="{D51BBF97-9800-4CB7-AEBE-806CDA7ADE24}" type="pres">
      <dgm:prSet presAssocID="{8305AC40-B180-476E-A142-CB7AFE4B2935}" presName="root" presStyleCnt="0">
        <dgm:presLayoutVars>
          <dgm:dir/>
          <dgm:resizeHandles val="exact"/>
        </dgm:presLayoutVars>
      </dgm:prSet>
      <dgm:spPr/>
    </dgm:pt>
    <dgm:pt modelId="{AFF1F497-D4A4-4089-93E8-AB2E4244A155}" type="pres">
      <dgm:prSet presAssocID="{E6D75A56-168D-482F-A1BD-BBF02B23E722}" presName="compNode" presStyleCnt="0"/>
      <dgm:spPr/>
    </dgm:pt>
    <dgm:pt modelId="{7379DA30-59BA-4029-9A84-346B71C9A624}" type="pres">
      <dgm:prSet presAssocID="{E6D75A56-168D-482F-A1BD-BBF02B23E722}" presName="bgRect" presStyleLbl="bgShp" presStyleIdx="0" presStyleCnt="3"/>
      <dgm:spPr/>
    </dgm:pt>
    <dgm:pt modelId="{A13ABD48-BD24-4C4C-A266-0660D3D1C642}" type="pres">
      <dgm:prSet presAssocID="{E6D75A56-168D-482F-A1BD-BBF02B23E72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BC445B7-192E-4D83-BE3F-5E6DF92BD226}" type="pres">
      <dgm:prSet presAssocID="{E6D75A56-168D-482F-A1BD-BBF02B23E722}" presName="spaceRect" presStyleCnt="0"/>
      <dgm:spPr/>
    </dgm:pt>
    <dgm:pt modelId="{DB33D3B8-3CB1-4653-A836-50EDF9BBECE0}" type="pres">
      <dgm:prSet presAssocID="{E6D75A56-168D-482F-A1BD-BBF02B23E722}" presName="parTx" presStyleLbl="revTx" presStyleIdx="0" presStyleCnt="3">
        <dgm:presLayoutVars>
          <dgm:chMax val="0"/>
          <dgm:chPref val="0"/>
        </dgm:presLayoutVars>
      </dgm:prSet>
      <dgm:spPr/>
    </dgm:pt>
    <dgm:pt modelId="{4C4B3AF4-40B9-45F8-8861-70C7EE758077}" type="pres">
      <dgm:prSet presAssocID="{9811DDA5-0F9A-42D1-9B98-AF4BFBD78147}" presName="sibTrans" presStyleCnt="0"/>
      <dgm:spPr/>
    </dgm:pt>
    <dgm:pt modelId="{D54F7D76-3401-4769-A67A-20A5FB05A3F6}" type="pres">
      <dgm:prSet presAssocID="{05A4C495-739B-4D7E-A4DC-7C7DC2B47A34}" presName="compNode" presStyleCnt="0"/>
      <dgm:spPr/>
    </dgm:pt>
    <dgm:pt modelId="{B535BA0A-3D47-4A4C-9383-F25EF16EC270}" type="pres">
      <dgm:prSet presAssocID="{05A4C495-739B-4D7E-A4DC-7C7DC2B47A34}" presName="bgRect" presStyleLbl="bgShp" presStyleIdx="1" presStyleCnt="3"/>
      <dgm:spPr/>
    </dgm:pt>
    <dgm:pt modelId="{86FCEEFB-92AB-457A-968D-78EB9480F30C}" type="pres">
      <dgm:prSet presAssocID="{05A4C495-739B-4D7E-A4DC-7C7DC2B47A3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rger and Drink"/>
        </a:ext>
      </dgm:extLst>
    </dgm:pt>
    <dgm:pt modelId="{95C7181D-11AC-419C-8147-B7E07F62C8D6}" type="pres">
      <dgm:prSet presAssocID="{05A4C495-739B-4D7E-A4DC-7C7DC2B47A34}" presName="spaceRect" presStyleCnt="0"/>
      <dgm:spPr/>
    </dgm:pt>
    <dgm:pt modelId="{899FAB50-1A66-40BA-8EE7-A3035D89A6B7}" type="pres">
      <dgm:prSet presAssocID="{05A4C495-739B-4D7E-A4DC-7C7DC2B47A34}" presName="parTx" presStyleLbl="revTx" presStyleIdx="1" presStyleCnt="3">
        <dgm:presLayoutVars>
          <dgm:chMax val="0"/>
          <dgm:chPref val="0"/>
        </dgm:presLayoutVars>
      </dgm:prSet>
      <dgm:spPr/>
    </dgm:pt>
    <dgm:pt modelId="{A1CAA9BD-34C9-4958-9702-25881F6CAA75}" type="pres">
      <dgm:prSet presAssocID="{65898767-963B-41B9-A769-29B37F474556}" presName="sibTrans" presStyleCnt="0"/>
      <dgm:spPr/>
    </dgm:pt>
    <dgm:pt modelId="{65598355-9147-4FDF-B220-BC38E07A8877}" type="pres">
      <dgm:prSet presAssocID="{AF5C1FE9-1428-4E94-8D8A-908813B96ED8}" presName="compNode" presStyleCnt="0"/>
      <dgm:spPr/>
    </dgm:pt>
    <dgm:pt modelId="{6B6EBE2D-8C22-4911-8757-0559F8CECD56}" type="pres">
      <dgm:prSet presAssocID="{AF5C1FE9-1428-4E94-8D8A-908813B96ED8}" presName="bgRect" presStyleLbl="bgShp" presStyleIdx="2" presStyleCnt="3"/>
      <dgm:spPr/>
    </dgm:pt>
    <dgm:pt modelId="{3481C10B-8BCB-4C17-88AE-10EE5DC2F1F2}" type="pres">
      <dgm:prSet presAssocID="{AF5C1FE9-1428-4E94-8D8A-908813B96ED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rve"/>
        </a:ext>
      </dgm:extLst>
    </dgm:pt>
    <dgm:pt modelId="{7D098E74-18C3-4AA2-8A89-9699A11B4E93}" type="pres">
      <dgm:prSet presAssocID="{AF5C1FE9-1428-4E94-8D8A-908813B96ED8}" presName="spaceRect" presStyleCnt="0"/>
      <dgm:spPr/>
    </dgm:pt>
    <dgm:pt modelId="{EB6DEBC3-FCCC-4521-AE8C-5A3A5FE92EE3}" type="pres">
      <dgm:prSet presAssocID="{AF5C1FE9-1428-4E94-8D8A-908813B96ED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6AF891F-C832-40E1-8FFB-D5D4934349B1}" srcId="{8305AC40-B180-476E-A142-CB7AFE4B2935}" destId="{AF5C1FE9-1428-4E94-8D8A-908813B96ED8}" srcOrd="2" destOrd="0" parTransId="{CD36868B-7769-4F4F-9FA1-1285447646FD}" sibTransId="{90AA72B6-D9B2-4528-A52F-F58C29C3EFCB}"/>
    <dgm:cxn modelId="{F0B35488-5822-044B-8FAB-693A3BD57358}" type="presOf" srcId="{AF5C1FE9-1428-4E94-8D8A-908813B96ED8}" destId="{EB6DEBC3-FCCC-4521-AE8C-5A3A5FE92EE3}" srcOrd="0" destOrd="0" presId="urn:microsoft.com/office/officeart/2018/2/layout/IconVerticalSolidList"/>
    <dgm:cxn modelId="{0A06CFA4-38F8-FB45-A187-35196BC58129}" type="presOf" srcId="{E6D75A56-168D-482F-A1BD-BBF02B23E722}" destId="{DB33D3B8-3CB1-4653-A836-50EDF9BBECE0}" srcOrd="0" destOrd="0" presId="urn:microsoft.com/office/officeart/2018/2/layout/IconVerticalSolidList"/>
    <dgm:cxn modelId="{5B6FB6A8-027C-4BA9-AC98-F33603DBC13E}" srcId="{8305AC40-B180-476E-A142-CB7AFE4B2935}" destId="{05A4C495-739B-4D7E-A4DC-7C7DC2B47A34}" srcOrd="1" destOrd="0" parTransId="{4D57049D-BD0D-4615-95F3-0015C037D8FA}" sibTransId="{65898767-963B-41B9-A769-29B37F474556}"/>
    <dgm:cxn modelId="{1A0FCBCD-DD4B-BD44-B339-6E544FE857FA}" type="presOf" srcId="{05A4C495-739B-4D7E-A4DC-7C7DC2B47A34}" destId="{899FAB50-1A66-40BA-8EE7-A3035D89A6B7}" srcOrd="0" destOrd="0" presId="urn:microsoft.com/office/officeart/2018/2/layout/IconVerticalSolidList"/>
    <dgm:cxn modelId="{17C4CBF7-AE76-4330-AD55-BB0BA1A4D655}" srcId="{8305AC40-B180-476E-A142-CB7AFE4B2935}" destId="{E6D75A56-168D-482F-A1BD-BBF02B23E722}" srcOrd="0" destOrd="0" parTransId="{EDAAD4F2-F6DC-4B6B-983D-BB2D1E8DB342}" sibTransId="{9811DDA5-0F9A-42D1-9B98-AF4BFBD78147}"/>
    <dgm:cxn modelId="{14978FFC-064F-724B-B873-9BDEDA3827DC}" type="presOf" srcId="{8305AC40-B180-476E-A142-CB7AFE4B2935}" destId="{D51BBF97-9800-4CB7-AEBE-806CDA7ADE24}" srcOrd="0" destOrd="0" presId="urn:microsoft.com/office/officeart/2018/2/layout/IconVerticalSolidList"/>
    <dgm:cxn modelId="{CF2C9E30-A9B3-E440-812C-7DB3D4DC38B2}" type="presParOf" srcId="{D51BBF97-9800-4CB7-AEBE-806CDA7ADE24}" destId="{AFF1F497-D4A4-4089-93E8-AB2E4244A155}" srcOrd="0" destOrd="0" presId="urn:microsoft.com/office/officeart/2018/2/layout/IconVerticalSolidList"/>
    <dgm:cxn modelId="{C42C93C3-ABED-7D45-91C4-7D730875CEFB}" type="presParOf" srcId="{AFF1F497-D4A4-4089-93E8-AB2E4244A155}" destId="{7379DA30-59BA-4029-9A84-346B71C9A624}" srcOrd="0" destOrd="0" presId="urn:microsoft.com/office/officeart/2018/2/layout/IconVerticalSolidList"/>
    <dgm:cxn modelId="{D65CF288-C350-D04F-B72B-E90A178FA5FB}" type="presParOf" srcId="{AFF1F497-D4A4-4089-93E8-AB2E4244A155}" destId="{A13ABD48-BD24-4C4C-A266-0660D3D1C642}" srcOrd="1" destOrd="0" presId="urn:microsoft.com/office/officeart/2018/2/layout/IconVerticalSolidList"/>
    <dgm:cxn modelId="{5120473D-2358-1849-A52A-EFFC3038B407}" type="presParOf" srcId="{AFF1F497-D4A4-4089-93E8-AB2E4244A155}" destId="{6BC445B7-192E-4D83-BE3F-5E6DF92BD226}" srcOrd="2" destOrd="0" presId="urn:microsoft.com/office/officeart/2018/2/layout/IconVerticalSolidList"/>
    <dgm:cxn modelId="{484D8DE9-345F-6E40-8B7F-CE722D54FB84}" type="presParOf" srcId="{AFF1F497-D4A4-4089-93E8-AB2E4244A155}" destId="{DB33D3B8-3CB1-4653-A836-50EDF9BBECE0}" srcOrd="3" destOrd="0" presId="urn:microsoft.com/office/officeart/2018/2/layout/IconVerticalSolidList"/>
    <dgm:cxn modelId="{13B76037-3655-A643-B62F-1608F87B90AE}" type="presParOf" srcId="{D51BBF97-9800-4CB7-AEBE-806CDA7ADE24}" destId="{4C4B3AF4-40B9-45F8-8861-70C7EE758077}" srcOrd="1" destOrd="0" presId="urn:microsoft.com/office/officeart/2018/2/layout/IconVerticalSolidList"/>
    <dgm:cxn modelId="{E92291C8-4D5B-D64D-9BDA-B679A5D6BB98}" type="presParOf" srcId="{D51BBF97-9800-4CB7-AEBE-806CDA7ADE24}" destId="{D54F7D76-3401-4769-A67A-20A5FB05A3F6}" srcOrd="2" destOrd="0" presId="urn:microsoft.com/office/officeart/2018/2/layout/IconVerticalSolidList"/>
    <dgm:cxn modelId="{7E69AAA9-980E-1447-B232-28B836E7A718}" type="presParOf" srcId="{D54F7D76-3401-4769-A67A-20A5FB05A3F6}" destId="{B535BA0A-3D47-4A4C-9383-F25EF16EC270}" srcOrd="0" destOrd="0" presId="urn:microsoft.com/office/officeart/2018/2/layout/IconVerticalSolidList"/>
    <dgm:cxn modelId="{D4B487C7-8A1F-2142-B7B3-0EA71CF7B863}" type="presParOf" srcId="{D54F7D76-3401-4769-A67A-20A5FB05A3F6}" destId="{86FCEEFB-92AB-457A-968D-78EB9480F30C}" srcOrd="1" destOrd="0" presId="urn:microsoft.com/office/officeart/2018/2/layout/IconVerticalSolidList"/>
    <dgm:cxn modelId="{28BF6EDE-60B6-5141-8B83-BE6A2AF080C8}" type="presParOf" srcId="{D54F7D76-3401-4769-A67A-20A5FB05A3F6}" destId="{95C7181D-11AC-419C-8147-B7E07F62C8D6}" srcOrd="2" destOrd="0" presId="urn:microsoft.com/office/officeart/2018/2/layout/IconVerticalSolidList"/>
    <dgm:cxn modelId="{6518E35C-D571-4B44-91F2-736F8523B62F}" type="presParOf" srcId="{D54F7D76-3401-4769-A67A-20A5FB05A3F6}" destId="{899FAB50-1A66-40BA-8EE7-A3035D89A6B7}" srcOrd="3" destOrd="0" presId="urn:microsoft.com/office/officeart/2018/2/layout/IconVerticalSolidList"/>
    <dgm:cxn modelId="{429A51A9-49FD-E649-ADF7-EC2B5F4B473A}" type="presParOf" srcId="{D51BBF97-9800-4CB7-AEBE-806CDA7ADE24}" destId="{A1CAA9BD-34C9-4958-9702-25881F6CAA75}" srcOrd="3" destOrd="0" presId="urn:microsoft.com/office/officeart/2018/2/layout/IconVerticalSolidList"/>
    <dgm:cxn modelId="{667FD2CA-9EB8-734F-B9EC-FDCD35261BD8}" type="presParOf" srcId="{D51BBF97-9800-4CB7-AEBE-806CDA7ADE24}" destId="{65598355-9147-4FDF-B220-BC38E07A8877}" srcOrd="4" destOrd="0" presId="urn:microsoft.com/office/officeart/2018/2/layout/IconVerticalSolidList"/>
    <dgm:cxn modelId="{9250AE2B-9F17-F349-891D-B328473B6190}" type="presParOf" srcId="{65598355-9147-4FDF-B220-BC38E07A8877}" destId="{6B6EBE2D-8C22-4911-8757-0559F8CECD56}" srcOrd="0" destOrd="0" presId="urn:microsoft.com/office/officeart/2018/2/layout/IconVerticalSolidList"/>
    <dgm:cxn modelId="{D080E2CF-261B-124D-B978-DF2B154041FD}" type="presParOf" srcId="{65598355-9147-4FDF-B220-BC38E07A8877}" destId="{3481C10B-8BCB-4C17-88AE-10EE5DC2F1F2}" srcOrd="1" destOrd="0" presId="urn:microsoft.com/office/officeart/2018/2/layout/IconVerticalSolidList"/>
    <dgm:cxn modelId="{28E30A7F-88AE-7948-BD84-535C2752DD5A}" type="presParOf" srcId="{65598355-9147-4FDF-B220-BC38E07A8877}" destId="{7D098E74-18C3-4AA2-8A89-9699A11B4E93}" srcOrd="2" destOrd="0" presId="urn:microsoft.com/office/officeart/2018/2/layout/IconVerticalSolidList"/>
    <dgm:cxn modelId="{42DD33CA-69FC-3343-A484-53C713226A15}" type="presParOf" srcId="{65598355-9147-4FDF-B220-BC38E07A8877}" destId="{EB6DEBC3-FCCC-4521-AE8C-5A3A5FE92EE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1A6A33-BEC6-4F89-8275-5BACA8A075EF}">
      <dsp:nvSpPr>
        <dsp:cNvPr id="0" name=""/>
        <dsp:cNvSpPr/>
      </dsp:nvSpPr>
      <dsp:spPr>
        <a:xfrm>
          <a:off x="0" y="1805"/>
          <a:ext cx="10515600" cy="91531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BD05B9-DF80-447A-99BD-B4528D5D2039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7987B3-B933-46D3-AD48-F55C93B7A1EB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This method is based on finding latent feature (Hidden feature).</a:t>
          </a:r>
        </a:p>
      </dsp:txBody>
      <dsp:txXfrm>
        <a:off x="1057183" y="1805"/>
        <a:ext cx="9458416" cy="915310"/>
      </dsp:txXfrm>
    </dsp:sp>
    <dsp:sp modelId="{F0C54223-8CB4-4038-A5F7-8B3BFCBB5926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1E1858-4346-463F-9B3A-D1653902021D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215F71-023B-4C89-9BC4-94CF519D07E2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Extract features of users and restaurant from reviews loaded from dataset using </a:t>
          </a:r>
          <a:r>
            <a:rPr lang="en-US" sz="2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TfidfVectorizer</a:t>
          </a: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sp:txBody>
      <dsp:txXfrm>
        <a:off x="1057183" y="1145944"/>
        <a:ext cx="9458416" cy="915310"/>
      </dsp:txXfrm>
    </dsp:sp>
    <dsp:sp modelId="{4518A7DD-24D6-4F6D-9633-0B5C415BD8F9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AEC57E-BA97-4216-B554-206D3CF44ACE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9AE6F4-1316-4B14-8F48-D72E7D7761A9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Minimize the error by using Gradient Decent formula(Optimization).</a:t>
          </a:r>
          <a:endParaRPr lang="en-US" sz="2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057183" y="2290082"/>
        <a:ext cx="9458416" cy="915310"/>
      </dsp:txXfrm>
    </dsp:sp>
    <dsp:sp modelId="{3C975E62-EE27-43BB-AA44-89C29684FEF9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786BBE-B120-4AD9-A447-9E0144B4EAB5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75610F-E1F7-46B3-9D40-CC14F6CD864F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Make recommendation to user based on user search criteria </a:t>
          </a:r>
        </a:p>
      </dsp:txBody>
      <dsp:txXfrm>
        <a:off x="1057183" y="3434221"/>
        <a:ext cx="9458416" cy="915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896ECA-F7A3-40C7-A8FF-84754B2130C8}">
      <dsp:nvSpPr>
        <dsp:cNvPr id="0" name=""/>
        <dsp:cNvSpPr/>
      </dsp:nvSpPr>
      <dsp:spPr>
        <a:xfrm>
          <a:off x="0" y="2"/>
          <a:ext cx="10515600" cy="91556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BCDC57-251E-44AF-AFB6-73027D30220B}">
      <dsp:nvSpPr>
        <dsp:cNvPr id="0" name=""/>
        <dsp:cNvSpPr/>
      </dsp:nvSpPr>
      <dsp:spPr>
        <a:xfrm>
          <a:off x="276958" y="207808"/>
          <a:ext cx="503560" cy="5035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69D1-1551-484C-8083-A24F39438E72}">
      <dsp:nvSpPr>
        <dsp:cNvPr id="0" name=""/>
        <dsp:cNvSpPr/>
      </dsp:nvSpPr>
      <dsp:spPr>
        <a:xfrm>
          <a:off x="1057476" y="1806"/>
          <a:ext cx="9458123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Aggregate text reviews for each restaurant and convert to matrix vectors.</a:t>
          </a:r>
        </a:p>
      </dsp:txBody>
      <dsp:txXfrm>
        <a:off x="1057476" y="1806"/>
        <a:ext cx="9458123" cy="915564"/>
      </dsp:txXfrm>
    </dsp:sp>
    <dsp:sp modelId="{1076A8B6-D030-45C9-B916-CCC9D45D7ED3}">
      <dsp:nvSpPr>
        <dsp:cNvPr id="0" name=""/>
        <dsp:cNvSpPr/>
      </dsp:nvSpPr>
      <dsp:spPr>
        <a:xfrm>
          <a:off x="0" y="1146262"/>
          <a:ext cx="10515600" cy="915564"/>
        </a:xfrm>
        <a:prstGeom prst="roundRect">
          <a:avLst>
            <a:gd name="adj" fmla="val 10000"/>
          </a:avLst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34E82C-6932-440B-8942-7C2F65677F1D}">
      <dsp:nvSpPr>
        <dsp:cNvPr id="0" name=""/>
        <dsp:cNvSpPr/>
      </dsp:nvSpPr>
      <dsp:spPr>
        <a:xfrm>
          <a:off x="276958" y="1352264"/>
          <a:ext cx="503560" cy="5035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909557-AD88-4413-9AB1-9F98957EBD2F}">
      <dsp:nvSpPr>
        <dsp:cNvPr id="0" name=""/>
        <dsp:cNvSpPr/>
      </dsp:nvSpPr>
      <dsp:spPr>
        <a:xfrm>
          <a:off x="1057476" y="1146262"/>
          <a:ext cx="9458123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Obtain similarity between user input text and existing restaurant text reviews</a:t>
          </a:r>
        </a:p>
      </dsp:txBody>
      <dsp:txXfrm>
        <a:off x="1057476" y="1146262"/>
        <a:ext cx="9458123" cy="915564"/>
      </dsp:txXfrm>
    </dsp:sp>
    <dsp:sp modelId="{01376716-B215-4002-8D87-34E3FEB2DBF8}">
      <dsp:nvSpPr>
        <dsp:cNvPr id="0" name=""/>
        <dsp:cNvSpPr/>
      </dsp:nvSpPr>
      <dsp:spPr>
        <a:xfrm>
          <a:off x="0" y="2290717"/>
          <a:ext cx="10515600" cy="915564"/>
        </a:xfrm>
        <a:prstGeom prst="roundRect">
          <a:avLst>
            <a:gd name="adj" fmla="val 10000"/>
          </a:avLst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75D40C-9D99-494E-9A3A-7435B2551BAF}">
      <dsp:nvSpPr>
        <dsp:cNvPr id="0" name=""/>
        <dsp:cNvSpPr/>
      </dsp:nvSpPr>
      <dsp:spPr>
        <a:xfrm>
          <a:off x="276958" y="2496719"/>
          <a:ext cx="503560" cy="5035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5EFBB4-15DE-488B-A550-81B97CA27FDE}">
      <dsp:nvSpPr>
        <dsp:cNvPr id="0" name=""/>
        <dsp:cNvSpPr/>
      </dsp:nvSpPr>
      <dsp:spPr>
        <a:xfrm>
          <a:off x="1057476" y="2290717"/>
          <a:ext cx="9458123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Sort similar restaurants using similarity score and average restaurant ratings</a:t>
          </a:r>
        </a:p>
      </dsp:txBody>
      <dsp:txXfrm>
        <a:off x="1057476" y="2290717"/>
        <a:ext cx="9458123" cy="915564"/>
      </dsp:txXfrm>
    </dsp:sp>
    <dsp:sp modelId="{64C289A7-ED83-492A-96FC-C5EC3425DEBD}">
      <dsp:nvSpPr>
        <dsp:cNvPr id="0" name=""/>
        <dsp:cNvSpPr/>
      </dsp:nvSpPr>
      <dsp:spPr>
        <a:xfrm>
          <a:off x="0" y="3435173"/>
          <a:ext cx="10515600" cy="915564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FC7BA2-3C93-45AF-A1D1-9CB7B68E7047}">
      <dsp:nvSpPr>
        <dsp:cNvPr id="0" name=""/>
        <dsp:cNvSpPr/>
      </dsp:nvSpPr>
      <dsp:spPr>
        <a:xfrm>
          <a:off x="276958" y="3641175"/>
          <a:ext cx="503560" cy="5035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A00B23-2B4A-430F-A921-E58A3AFDFE81}">
      <dsp:nvSpPr>
        <dsp:cNvPr id="0" name=""/>
        <dsp:cNvSpPr/>
      </dsp:nvSpPr>
      <dsp:spPr>
        <a:xfrm>
          <a:off x="1057476" y="3435173"/>
          <a:ext cx="9458123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Make recommendation to user</a:t>
          </a:r>
        </a:p>
      </dsp:txBody>
      <dsp:txXfrm>
        <a:off x="1057476" y="3435173"/>
        <a:ext cx="9458123" cy="9155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79DA30-59BA-4029-9A84-346B71C9A624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3ABD48-BD24-4C4C-A266-0660D3D1C642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33D3B8-3CB1-4653-A836-50EDF9BBECE0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For this projects we referred only one data set from Yelp application, For more accurate recommendation, datasets can be used from several multiple applications.</a:t>
          </a:r>
        </a:p>
      </dsp:txBody>
      <dsp:txXfrm>
        <a:off x="1435590" y="531"/>
        <a:ext cx="9080009" cy="1242935"/>
      </dsp:txXfrm>
    </dsp:sp>
    <dsp:sp modelId="{B535BA0A-3D47-4A4C-9383-F25EF16EC270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FCEEFB-92AB-457A-968D-78EB9480F30C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9FAB50-1A66-40BA-8EE7-A3035D89A6B7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Recommendation based on food price range and opening hours.</a:t>
          </a:r>
        </a:p>
      </dsp:txBody>
      <dsp:txXfrm>
        <a:off x="1435590" y="1554201"/>
        <a:ext cx="9080009" cy="1242935"/>
      </dsp:txXfrm>
    </dsp:sp>
    <dsp:sp modelId="{6B6EBE2D-8C22-4911-8757-0559F8CECD56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81C10B-8BCB-4C17-88AE-10EE5DC2F1F2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6DEBC3-FCCC-4521-AE8C-5A3A5FE92EE3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Recommendation system can be built by using latent factor and K-nearest neighbor method.</a:t>
          </a:r>
        </a:p>
      </dsp:txBody>
      <dsp:txXfrm>
        <a:off x="1435590" y="3107870"/>
        <a:ext cx="9080009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5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56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6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68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07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446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ECEE4-5D1C-D245-B3B6-68487EDA0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663DC-FA15-A04C-A785-CD91ED9570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0D6A0-7F58-2D4A-A3A8-A4A399020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9976CD-4722-034C-8D4A-33705C7F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07551-4943-224B-8B80-BFEB392F2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9885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531B7-E451-A34C-9AE0-89DD80B9E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75A46-AAD8-A94D-B0B2-5E0A6F0ED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64D0B-A8E4-D341-A62A-5565B9A87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69D90-3600-AB40-B03C-AC8A31AD6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639F1-3EA6-1045-AD2F-77BBF17F1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824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9E8CA-E8AE-A244-9238-822EF77C6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D60800-E25D-D142-A39A-206FE2D4B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1B1B9-2CBB-BF48-95FC-81A9254F2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44A94-3EB0-E54C-B381-91BAA1098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23F47-1822-DF43-BD13-23D44EB0E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4319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ED9CD-FEA0-6445-BC6C-14DBDE54C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A6C25-796B-F042-B7BD-7C2FA522B5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3CD230-80FD-4B4B-B6D2-54A155E16B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34045-D890-1C48-BF2A-88554479F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08BA4B-3353-4A41-8F80-1D1225CC8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0F1F8-48BE-E345-AE24-6FDC1B53F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381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69990-3F40-1A4F-A554-378A8BB90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33A17-168E-BA43-A3EE-626B81603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002434-52A8-2E44-925A-1EB120D34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1E4C35-6958-C344-9021-DA17FD0BCD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4B2C9B-B727-334D-8D5B-CCCE6D734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4E5B2F-EA96-3848-BA16-D8DA96CC4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802ED6-4752-654F-A0CC-A4CE453BB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71125-54A5-EE43-B68B-BBCB7D63A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6153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E0E7D-825D-A647-ABD1-148BCA1F6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407A75-E21F-5943-80CA-9631D393E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D98A48-2214-C748-8C61-557B23F45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70CE1E-B7D2-3843-88F1-57903F3A7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358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E9C6EC-5045-4242-8E27-BFE2B4C43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EC34CB-048E-3C4E-8D82-B61FB4952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F73D7-DCF7-BD4A-A69E-3EADFF202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717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2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458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50601-F11F-3E49-ACEB-4883FDDAE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CEC61-6163-EB4C-A34E-DCA5E8C9C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705DF9-98A1-3641-A589-4B518D23A4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3C3657-7F27-B545-8DE1-2DBF10913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09EAD-334F-C449-B100-9AF44AB6C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C31D4-8C7D-394C-A64C-24C216B7F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435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A7C8E-BEA1-6649-BDD4-56266D19A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6D8255-7678-214C-8460-3FDB7771A8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B058B3-E40B-524B-B7E0-BA51D3BC0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B9153B-DB5A-C74C-A8D5-97C3E0AAD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4D8CB-6B70-4240-A3C9-000FA4A9F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990D59-1C79-0744-B871-819589813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6395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099F9-968B-4848-B79E-067D1AFB3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023516-3ACE-844F-B3E3-972F7C487D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E3C4F-61AA-1548-AAA8-09D6F4BF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36BA4-7263-4A41-9818-070E6B390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4477C-BB5B-FE41-9D04-E25DBA561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1370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A840D0-77AC-3C49-AFEF-51BBFA2059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B01317-B93E-994E-B5EA-72F8C10CBF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AF0E1-9CBB-BD4C-9716-E9E210D1C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3E04A-9516-7948-BA6D-F1F0A6E2B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2AB68-8B7C-9F46-8E36-CDB6231BF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9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279394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528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2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45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2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641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3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827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635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1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945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253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399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62" r:id="rId5"/>
    <p:sldLayoutId id="2147483663" r:id="rId6"/>
    <p:sldLayoutId id="2147483669" r:id="rId7"/>
    <p:sldLayoutId id="2147483664" r:id="rId8"/>
    <p:sldLayoutId id="2147483665" r:id="rId9"/>
    <p:sldLayoutId id="2147483666" r:id="rId10"/>
    <p:sldLayoutId id="2147483667" r:id="rId11"/>
    <p:sldLayoutId id="2147483668" r:id="rId1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7D1ABB-110A-B54A-8406-BB343847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4844BE-ADE9-554C-B4C7-3B83216C0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59B96-A02A-D743-99B4-C787AEFE3B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277A1-C530-B547-8506-D45AEA6E87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21573-8B51-D944-8B61-27EAB37AD0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06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lemmarafi.com/code/collaborative-filtering-with-python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5.svg"/><Relationship Id="rId7" Type="http://schemas.openxmlformats.org/officeDocument/2006/relationships/diagramColors" Target="../diagrams/colors3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29E6E88B-F433-4979-9DA1-2EE4E90ECA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56" r="25807" b="7784"/>
          <a:stretch/>
        </p:blipFill>
        <p:spPr>
          <a:xfrm>
            <a:off x="3534639" y="10"/>
            <a:ext cx="8668512" cy="685799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22B7F8-59F0-6E4F-A49F-7992E7757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7494444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Restaurant Recommendation System</a:t>
            </a:r>
            <a:br>
              <a:rPr lang="en-US" sz="4100" dirty="0"/>
            </a:br>
            <a:endParaRPr lang="en-US" sz="41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80391A-28ED-594B-89B0-D624A286B8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Members:</a:t>
            </a:r>
          </a:p>
          <a:p>
            <a:pPr algn="l">
              <a:spcBef>
                <a:spcPts val="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Salma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Roohi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algn="l">
              <a:spcBef>
                <a:spcPts val="0"/>
              </a:spcBef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Megha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Nawale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algn="l">
              <a:spcBef>
                <a:spcPts val="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Akintonde Abbas,</a:t>
            </a:r>
          </a:p>
          <a:p>
            <a:pPr algn="l">
              <a:spcBef>
                <a:spcPts val="0"/>
              </a:spcBef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Manoj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Pammina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7908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40B49-24DE-B44D-9511-4631A0D26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Neighborhood-Based Method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CF3148-2765-0346-82C6-5D5231A6C155}"/>
              </a:ext>
            </a:extLst>
          </p:cNvPr>
          <p:cNvSpPr txBox="1"/>
          <p:nvPr/>
        </p:nvSpPr>
        <p:spPr>
          <a:xfrm>
            <a:off x="838200" y="1340792"/>
            <a:ext cx="1036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neighborhood-based method uses direct comparisons between users or items.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7419D1-1E41-408F-8EC4-CEBD7C657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606" y="1931157"/>
            <a:ext cx="6370201" cy="38260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FFB9C4-677B-419F-932B-52E71EC49FF0}"/>
              </a:ext>
            </a:extLst>
          </p:cNvPr>
          <p:cNvSpPr txBox="1"/>
          <p:nvPr/>
        </p:nvSpPr>
        <p:spPr>
          <a:xfrm>
            <a:off x="3167827" y="5876965"/>
            <a:ext cx="5207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sz="1200" dirty="0">
                <a:hlinkClick r:id="rId3"/>
              </a:rPr>
              <a:t>http://www.salemmarafi.com/code/collaborative-filtering-with-python/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019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A1809-39F8-D844-A9EB-753450F5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67" y="290062"/>
            <a:ext cx="11751861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Neighborhood-Based Restaurant Recommendation</a:t>
            </a:r>
          </a:p>
        </p:txBody>
      </p:sp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7ED0B5FC-ACFD-44D7-9630-50D14C387F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7303469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3544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736F2-09D8-3346-AEF6-1391C233C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C842F-0D6D-3442-83F1-C233D2324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Cosine Similarity</a:t>
            </a:r>
          </a:p>
          <a:p>
            <a:pPr lvl="1"/>
            <a:r>
              <a:rPr lang="en-US" dirty="0"/>
              <a:t>Computes angle between two vectors in a multidimensional space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More accurate than Euclidean distance methods that compute magnitudes of distance between vectors instead.</a:t>
            </a:r>
          </a:p>
          <a:p>
            <a:pPr lvl="1"/>
            <a:r>
              <a:rPr lang="en-US" dirty="0"/>
              <a:t>Not biased towards the size of individual documents or body of text.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F673C4-3F2B-426C-9C2A-26E78BE33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338" y="2771775"/>
            <a:ext cx="3375148" cy="98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88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1D229B-6F88-EC48-9A2D-7B7637A34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between two methods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88170-5C7D-6649-AB91-1D5D1630E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idea is that these latent (hidden) features captures more of the relationships between users and items than neighborhood models, at the expense of explainability.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model development can be computationally intensive in latent factor methods due to the nonlinear optimization involved.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Scalability: Latent Factor collaborative method is more scalable than Neighborhood method.</a:t>
            </a:r>
          </a:p>
        </p:txBody>
      </p:sp>
    </p:spTree>
    <p:extLst>
      <p:ext uri="{BB962C8B-B14F-4D97-AF65-F5344CB8AC3E}">
        <p14:creationId xmlns:p14="http://schemas.microsoft.com/office/powerpoint/2010/main" val="2104548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BA10AB-073A-AB4F-87A1-E979B6348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551387"/>
          </a:xfrm>
        </p:spPr>
        <p:txBody>
          <a:bodyPr anchor="b"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D3176237-988B-584E-B58F-9343F1E31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3037087"/>
            <a:ext cx="10902651" cy="3205868"/>
          </a:xfrm>
        </p:spPr>
        <p:txBody>
          <a:bodyPr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 system can be developed by using other user’s review.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Review need to be processed using natural language processing toolkit to remove unwanted words.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User and Restaurant feature extraction required to form matrices.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Latent factor collaboration method could be more robust than simple neighborhood approach. Involves computationally intensive optimization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028256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DE8E2-4171-8A40-B693-A37E1C46E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</p:txBody>
      </p:sp>
      <p:sp>
        <p:nvSpPr>
          <p:cNvPr id="13" name="Rectangle 12" descr="Burger and Drink">
            <a:extLst>
              <a:ext uri="{FF2B5EF4-FFF2-40B4-BE49-F238E27FC236}">
                <a16:creationId xmlns:a16="http://schemas.microsoft.com/office/drawing/2014/main" id="{19BD41CA-83D5-DE48-96B3-8952D03BADBE}"/>
              </a:ext>
            </a:extLst>
          </p:cNvPr>
          <p:cNvSpPr/>
          <p:nvPr/>
        </p:nvSpPr>
        <p:spPr>
          <a:xfrm>
            <a:off x="9226850" y="0"/>
            <a:ext cx="1944000" cy="1944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52DB491D-1BEA-43C8-A19B-FAA0CC4E8C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571719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482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C0510-6190-FD4C-914D-15108885C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FE254-023E-BD4E-ACC9-B5E3E318F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Koren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Bell, and C.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Volinsky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Matrix factorization techniques for recommender systems. Computer, 42(8):30–37, 2009.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Matt Gormley , Matrix Factorization and Collaborative Filtering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Rabin P, Latent factor based method in collaborative filtering</a:t>
            </a:r>
          </a:p>
          <a:p>
            <a:r>
              <a:rPr lang="en-US" dirty="0"/>
              <a:t>Dheeraj B, </a:t>
            </a:r>
            <a:r>
              <a:rPr lang="en-US" dirty="0" err="1"/>
              <a:t>Debajyoti</a:t>
            </a:r>
            <a:r>
              <a:rPr lang="en-US" dirty="0"/>
              <a:t> M, Matrix factorization model in collaborative filtering algorithms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68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88333BA-AE6E-427A-9B16-A39C8073F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A1E148-83C5-C340-8464-52F336504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311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87F0C4-6720-4982-A79C-AF10A7518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734" y="1597912"/>
            <a:ext cx="9756531" cy="471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8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Freeform: Shape 18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20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1EF7C6-C34C-E74D-90F2-23B76D956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22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1F9FA-ED95-BA41-9380-31AF20141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4119"/>
            <a:ext cx="10515600" cy="4028081"/>
          </a:xfrm>
        </p:spPr>
        <p:txBody>
          <a:bodyPr>
            <a:norm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Types of Recommendation Systems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Tools and Libraries Used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Latent Factor Collaborative Filtering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Neighborhood-Based Method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  <a:p>
            <a:pPr marL="0" indent="0">
              <a:buNone/>
            </a:pPr>
            <a:endParaRPr lang="en-US" sz="17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7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700"/>
          </a:p>
          <a:p>
            <a:endParaRPr lang="en-US" sz="1700"/>
          </a:p>
          <a:p>
            <a:endParaRPr lang="en-US" sz="1700"/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4122829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68AB4-DF8D-D247-97D6-6637887823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Recommendation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40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ystems</a:t>
            </a:r>
          </a:p>
        </p:txBody>
      </p:sp>
      <p:sp>
        <p:nvSpPr>
          <p:cNvPr id="139" name="Rectangle: Rounded Corners 138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0DE01AD5-4849-2C4F-8DAF-B7B964376E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15" b="-4"/>
          <a:stretch/>
        </p:blipFill>
        <p:spPr>
          <a:xfrm>
            <a:off x="1633780" y="2139484"/>
            <a:ext cx="3099712" cy="409651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FF50FC-3B6C-314B-88AE-A58A7A4283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06" r="3735" b="-4"/>
          <a:stretch/>
        </p:blipFill>
        <p:spPr>
          <a:xfrm>
            <a:off x="7458833" y="2139484"/>
            <a:ext cx="3099065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25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8DA803-DB59-BB43-8BD4-EC12AD0B1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Tools and Libraries used</a:t>
            </a:r>
            <a:b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5626E-CA56-844E-B579-F4EDC3EED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Language- Python 3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Tools: Anaconda-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Notebook as editor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Libraries: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NumPy – To support multi-dimensional arrays and matrices operation.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Pandas- To load, prepare and analyze data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sklearn.model_selection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for train-test split-sampling a dataset and estimating an unknown quantity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sklearn.feature_extraction.text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TfidfVectorizer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-To extract features from dataset into vectors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NLTK.corpus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stopwords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To remove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stopwords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reviews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nltk.tokenize:WordPunctTokenizer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To split text into small words or tokens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842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32144B-02BB-0D41-8EBB-8BB0F2E02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Processing of Review into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2C99E-C6F2-9E42-93C3-078D707DA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with NLTK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Removal of stop words and tokenize the review text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Removal of stop words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2B3BF59-E70D-844A-B10B-B4CF686951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364759"/>
              </p:ext>
            </p:extLst>
          </p:nvPr>
        </p:nvGraphicFramePr>
        <p:xfrm>
          <a:off x="5295320" y="2765374"/>
          <a:ext cx="6253212" cy="2397106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023254">
                  <a:extLst>
                    <a:ext uri="{9D8B030D-6E8A-4147-A177-3AD203B41FA5}">
                      <a16:colId xmlns:a16="http://schemas.microsoft.com/office/drawing/2014/main" val="1945060031"/>
                    </a:ext>
                  </a:extLst>
                </a:gridCol>
                <a:gridCol w="3229958">
                  <a:extLst>
                    <a:ext uri="{9D8B030D-6E8A-4147-A177-3AD203B41FA5}">
                      <a16:colId xmlns:a16="http://schemas.microsoft.com/office/drawing/2014/main" val="2190090324"/>
                    </a:ext>
                  </a:extLst>
                </a:gridCol>
              </a:tblGrid>
              <a:tr h="1039804">
                <a:tc>
                  <a:txBody>
                    <a:bodyPr/>
                    <a:lstStyle/>
                    <a:p>
                      <a:r>
                        <a:rPr lang="en-US" sz="2100" b="1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text with stop words</a:t>
                      </a:r>
                    </a:p>
                  </a:txBody>
                  <a:tcPr marL="297654" marR="178592" marT="178592" marB="178592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b="1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without Stop Words</a:t>
                      </a:r>
                    </a:p>
                  </a:txBody>
                  <a:tcPr marL="297654" marR="178592" marT="178592" marB="17859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683127"/>
                  </a:ext>
                </a:extLst>
              </a:tr>
              <a:tr h="1357302">
                <a:tc>
                  <a:txBody>
                    <a:bodyPr/>
                    <a:lstStyle/>
                    <a:p>
                      <a:r>
                        <a:rPr lang="en-US" sz="2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like this burger and pizza also very delicious.</a:t>
                      </a:r>
                    </a:p>
                  </a:txBody>
                  <a:tcPr marL="297654" marR="178592" marT="178592" marB="178592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Like burger, pizza delicious</a:t>
                      </a:r>
                    </a:p>
                  </a:txBody>
                  <a:tcPr marL="297654" marR="178592" marT="178592" marB="17859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389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9942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A1809-39F8-D844-A9EB-753450F5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Latent Factor Collaborative Filtering</a:t>
            </a:r>
          </a:p>
        </p:txBody>
      </p:sp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7ED0B5FC-ACFD-44D7-9630-50D14C387F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456184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6346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F2BD99-E9CB-CF48-A71A-0D9F06594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Feature </a:t>
            </a:r>
            <a:r>
              <a:rPr lang="en-US" sz="40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B05546-B94D-D947-A75F-4A354630AD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8288" y="2132013"/>
            <a:ext cx="9118600" cy="2176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E8D6F9-61DD-B74C-8B6C-632A0FF28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288" y="4391025"/>
            <a:ext cx="9118600" cy="186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88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D84F9-262A-A34F-B43F-ED34434D4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 Factorization of rating matrix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2C63952-179E-F24A-99ED-D5D117255A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8515501"/>
              </p:ext>
            </p:extLst>
          </p:nvPr>
        </p:nvGraphicFramePr>
        <p:xfrm>
          <a:off x="838199" y="3323063"/>
          <a:ext cx="3087031" cy="2754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021">
                  <a:extLst>
                    <a:ext uri="{9D8B030D-6E8A-4147-A177-3AD203B41FA5}">
                      <a16:colId xmlns:a16="http://schemas.microsoft.com/office/drawing/2014/main" val="2637358691"/>
                    </a:ext>
                  </a:extLst>
                </a:gridCol>
                <a:gridCol w="1087302">
                  <a:extLst>
                    <a:ext uri="{9D8B030D-6E8A-4147-A177-3AD203B41FA5}">
                      <a16:colId xmlns:a16="http://schemas.microsoft.com/office/drawing/2014/main" val="3700225867"/>
                    </a:ext>
                  </a:extLst>
                </a:gridCol>
                <a:gridCol w="830708">
                  <a:extLst>
                    <a:ext uri="{9D8B030D-6E8A-4147-A177-3AD203B41FA5}">
                      <a16:colId xmlns:a16="http://schemas.microsoft.com/office/drawing/2014/main" val="2003106928"/>
                    </a:ext>
                  </a:extLst>
                </a:gridCol>
              </a:tblGrid>
              <a:tr h="838282">
                <a:tc>
                  <a:txBody>
                    <a:bodyPr/>
                    <a:lstStyle/>
                    <a:p>
                      <a:r>
                        <a:rPr lang="en-US" dirty="0"/>
                        <a:t>User /Features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Pizza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Burger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23646"/>
                  </a:ext>
                </a:extLst>
              </a:tr>
              <a:tr h="479017">
                <a:tc>
                  <a:txBody>
                    <a:bodyPr/>
                    <a:lstStyle/>
                    <a:p>
                      <a:r>
                        <a:rPr lang="en-US" dirty="0"/>
                        <a:t>User1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769640"/>
                  </a:ext>
                </a:extLst>
              </a:tr>
              <a:tr h="479017">
                <a:tc>
                  <a:txBody>
                    <a:bodyPr/>
                    <a:lstStyle/>
                    <a:p>
                      <a:r>
                        <a:rPr lang="en-US" dirty="0"/>
                        <a:t>User2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815134"/>
                  </a:ext>
                </a:extLst>
              </a:tr>
              <a:tr h="479017">
                <a:tc>
                  <a:txBody>
                    <a:bodyPr/>
                    <a:lstStyle/>
                    <a:p>
                      <a:r>
                        <a:rPr lang="en-US" dirty="0"/>
                        <a:t>User3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273514"/>
                  </a:ext>
                </a:extLst>
              </a:tr>
              <a:tr h="479017">
                <a:tc>
                  <a:txBody>
                    <a:bodyPr/>
                    <a:lstStyle/>
                    <a:p>
                      <a:r>
                        <a:rPr lang="en-US" dirty="0"/>
                        <a:t>User4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2418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828D84F-1722-7F4A-B115-E0E68ADE99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143319"/>
              </p:ext>
            </p:extLst>
          </p:nvPr>
        </p:nvGraphicFramePr>
        <p:xfrm>
          <a:off x="4438184" y="1605775"/>
          <a:ext cx="5531006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8011">
                  <a:extLst>
                    <a:ext uri="{9D8B030D-6E8A-4147-A177-3AD203B41FA5}">
                      <a16:colId xmlns:a16="http://schemas.microsoft.com/office/drawing/2014/main" val="235101693"/>
                    </a:ext>
                  </a:extLst>
                </a:gridCol>
                <a:gridCol w="724829">
                  <a:extLst>
                    <a:ext uri="{9D8B030D-6E8A-4147-A177-3AD203B41FA5}">
                      <a16:colId xmlns:a16="http://schemas.microsoft.com/office/drawing/2014/main" val="995423499"/>
                    </a:ext>
                  </a:extLst>
                </a:gridCol>
                <a:gridCol w="814039">
                  <a:extLst>
                    <a:ext uri="{9D8B030D-6E8A-4147-A177-3AD203B41FA5}">
                      <a16:colId xmlns:a16="http://schemas.microsoft.com/office/drawing/2014/main" val="4177686424"/>
                    </a:ext>
                  </a:extLst>
                </a:gridCol>
                <a:gridCol w="713678">
                  <a:extLst>
                    <a:ext uri="{9D8B030D-6E8A-4147-A177-3AD203B41FA5}">
                      <a16:colId xmlns:a16="http://schemas.microsoft.com/office/drawing/2014/main" val="700044628"/>
                    </a:ext>
                  </a:extLst>
                </a:gridCol>
                <a:gridCol w="691376">
                  <a:extLst>
                    <a:ext uri="{9D8B030D-6E8A-4147-A177-3AD203B41FA5}">
                      <a16:colId xmlns:a16="http://schemas.microsoft.com/office/drawing/2014/main" val="3016077297"/>
                    </a:ext>
                  </a:extLst>
                </a:gridCol>
                <a:gridCol w="669073">
                  <a:extLst>
                    <a:ext uri="{9D8B030D-6E8A-4147-A177-3AD203B41FA5}">
                      <a16:colId xmlns:a16="http://schemas.microsoft.com/office/drawing/2014/main" val="3852759930"/>
                    </a:ext>
                  </a:extLst>
                </a:gridCol>
              </a:tblGrid>
              <a:tr h="614048">
                <a:tc>
                  <a:txBody>
                    <a:bodyPr/>
                    <a:lstStyle/>
                    <a:p>
                      <a:r>
                        <a:rPr lang="en-US" dirty="0"/>
                        <a:t>Restaurant/</a:t>
                      </a:r>
                    </a:p>
                    <a:p>
                      <a:r>
                        <a:rPr lang="en-US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846516"/>
                  </a:ext>
                </a:extLst>
              </a:tr>
              <a:tr h="355758">
                <a:tc>
                  <a:txBody>
                    <a:bodyPr/>
                    <a:lstStyle/>
                    <a:p>
                      <a:r>
                        <a:rPr lang="en-US" dirty="0"/>
                        <a:t>Pizza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860541"/>
                  </a:ext>
                </a:extLst>
              </a:tr>
              <a:tr h="355758">
                <a:tc>
                  <a:txBody>
                    <a:bodyPr/>
                    <a:lstStyle/>
                    <a:p>
                      <a:r>
                        <a:rPr lang="en-US" dirty="0"/>
                        <a:t>Burger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92780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6FEBD80-7EF5-FB4D-BA63-3DF8C8605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109106"/>
              </p:ext>
            </p:extLst>
          </p:nvPr>
        </p:nvGraphicFramePr>
        <p:xfrm>
          <a:off x="4438185" y="3323064"/>
          <a:ext cx="5531005" cy="2754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0313">
                  <a:extLst>
                    <a:ext uri="{9D8B030D-6E8A-4147-A177-3AD203B41FA5}">
                      <a16:colId xmlns:a16="http://schemas.microsoft.com/office/drawing/2014/main" val="1966647947"/>
                    </a:ext>
                  </a:extLst>
                </a:gridCol>
                <a:gridCol w="724829">
                  <a:extLst>
                    <a:ext uri="{9D8B030D-6E8A-4147-A177-3AD203B41FA5}">
                      <a16:colId xmlns:a16="http://schemas.microsoft.com/office/drawing/2014/main" val="1103253882"/>
                    </a:ext>
                  </a:extLst>
                </a:gridCol>
                <a:gridCol w="814039">
                  <a:extLst>
                    <a:ext uri="{9D8B030D-6E8A-4147-A177-3AD203B41FA5}">
                      <a16:colId xmlns:a16="http://schemas.microsoft.com/office/drawing/2014/main" val="3690544887"/>
                    </a:ext>
                  </a:extLst>
                </a:gridCol>
                <a:gridCol w="747132">
                  <a:extLst>
                    <a:ext uri="{9D8B030D-6E8A-4147-A177-3AD203B41FA5}">
                      <a16:colId xmlns:a16="http://schemas.microsoft.com/office/drawing/2014/main" val="2496536444"/>
                    </a:ext>
                  </a:extLst>
                </a:gridCol>
                <a:gridCol w="657922">
                  <a:extLst>
                    <a:ext uri="{9D8B030D-6E8A-4147-A177-3AD203B41FA5}">
                      <a16:colId xmlns:a16="http://schemas.microsoft.com/office/drawing/2014/main" val="3564553899"/>
                    </a:ext>
                  </a:extLst>
                </a:gridCol>
                <a:gridCol w="646770">
                  <a:extLst>
                    <a:ext uri="{9D8B030D-6E8A-4147-A177-3AD203B41FA5}">
                      <a16:colId xmlns:a16="http://schemas.microsoft.com/office/drawing/2014/main" val="1528000968"/>
                    </a:ext>
                  </a:extLst>
                </a:gridCol>
              </a:tblGrid>
              <a:tr h="779130">
                <a:tc>
                  <a:txBody>
                    <a:bodyPr/>
                    <a:lstStyle/>
                    <a:p>
                      <a:r>
                        <a:rPr lang="en-US" dirty="0"/>
                        <a:t>Restaurant/User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530964"/>
                  </a:ext>
                </a:extLst>
              </a:tr>
              <a:tr h="469613">
                <a:tc>
                  <a:txBody>
                    <a:bodyPr/>
                    <a:lstStyle/>
                    <a:p>
                      <a:r>
                        <a:rPr lang="en-US" dirty="0"/>
                        <a:t>User1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618772"/>
                  </a:ext>
                </a:extLst>
              </a:tr>
              <a:tr h="480286">
                <a:tc>
                  <a:txBody>
                    <a:bodyPr/>
                    <a:lstStyle/>
                    <a:p>
                      <a:r>
                        <a:rPr lang="en-US" dirty="0"/>
                        <a:t>User2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386328"/>
                  </a:ext>
                </a:extLst>
              </a:tr>
              <a:tr h="469613">
                <a:tc>
                  <a:txBody>
                    <a:bodyPr/>
                    <a:lstStyle/>
                    <a:p>
                      <a:r>
                        <a:rPr lang="en-US" dirty="0"/>
                        <a:t>User3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60750"/>
                  </a:ext>
                </a:extLst>
              </a:tr>
              <a:tr h="555708">
                <a:tc>
                  <a:txBody>
                    <a:bodyPr/>
                    <a:lstStyle/>
                    <a:p>
                      <a:r>
                        <a:rPr lang="en-US" dirty="0"/>
                        <a:t>User4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3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1351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8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93775" y="478232"/>
            <a:ext cx="5809306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8B0E6A-8C0A-2B49-8832-7C27E4671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446" y="1053711"/>
            <a:ext cx="4933490" cy="142444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Missing Rating Prediction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9782" y="2639023"/>
            <a:ext cx="480060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819D1-35DF-254A-BD58-1F8486028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447" y="2799889"/>
            <a:ext cx="4933490" cy="298754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Gradient descent algorithm for optimization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2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3231F5-3723-A346-9291-2D76D3B82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74" y="801585"/>
            <a:ext cx="4855464" cy="2956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8CEE93-1FF1-5B4F-BDDA-FCF0ADD80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73" y="4499751"/>
            <a:ext cx="4855464" cy="110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177593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243C41"/>
      </a:dk2>
      <a:lt2>
        <a:srgbClr val="E4E8E2"/>
      </a:lt2>
      <a:accent1>
        <a:srgbClr val="974DC3"/>
      </a:accent1>
      <a:accent2>
        <a:srgbClr val="6A54BB"/>
      </a:accent2>
      <a:accent3>
        <a:srgbClr val="4D65C3"/>
      </a:accent3>
      <a:accent4>
        <a:srgbClr val="3B85B1"/>
      </a:accent4>
      <a:accent5>
        <a:srgbClr val="46B2AE"/>
      </a:accent5>
      <a:accent6>
        <a:srgbClr val="3BB17B"/>
      </a:accent6>
      <a:hlink>
        <a:srgbClr val="348F9C"/>
      </a:hlink>
      <a:folHlink>
        <a:srgbClr val="828282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2709</TotalTime>
  <Words>657</Words>
  <Application>Microsoft Macintosh PowerPoint</Application>
  <PresentationFormat>Widescreen</PresentationFormat>
  <Paragraphs>153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Avenir Next LT Pro</vt:lpstr>
      <vt:lpstr>Calibri</vt:lpstr>
      <vt:lpstr>Calibri Light</vt:lpstr>
      <vt:lpstr>Century Gothic</vt:lpstr>
      <vt:lpstr>Elephant</vt:lpstr>
      <vt:lpstr>Times New Roman</vt:lpstr>
      <vt:lpstr>BrushVTI</vt:lpstr>
      <vt:lpstr>Office Theme</vt:lpstr>
      <vt:lpstr>Restaurant Recommendation System </vt:lpstr>
      <vt:lpstr>Content</vt:lpstr>
      <vt:lpstr>Types of Recommendation Systems</vt:lpstr>
      <vt:lpstr>Tools and Libraries used </vt:lpstr>
      <vt:lpstr>Processing of Review into Metrics</vt:lpstr>
      <vt:lpstr>Latent Factor Collaborative Filtering</vt:lpstr>
      <vt:lpstr>Feature Extraction</vt:lpstr>
      <vt:lpstr>Matrix Factorization of rating matrix</vt:lpstr>
      <vt:lpstr>Missing Rating Prediction</vt:lpstr>
      <vt:lpstr>Neighborhood-Based Method </vt:lpstr>
      <vt:lpstr>Neighborhood-Based Restaurant Recommendation</vt:lpstr>
      <vt:lpstr>Similarity Metrics</vt:lpstr>
      <vt:lpstr>Comparison between two methods</vt:lpstr>
      <vt:lpstr>Conclusion</vt:lpstr>
      <vt:lpstr>Future Scope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Restaurant Recommendation System </dc:title>
  <dc:creator>Megha Nawale</dc:creator>
  <cp:lastModifiedBy>Megha Nawale</cp:lastModifiedBy>
  <cp:revision>16</cp:revision>
  <dcterms:created xsi:type="dcterms:W3CDTF">2020-04-22T20:02:49Z</dcterms:created>
  <dcterms:modified xsi:type="dcterms:W3CDTF">2020-04-24T18:37:47Z</dcterms:modified>
</cp:coreProperties>
</file>